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766" r:id="rId2"/>
    <p:sldMasterId id="2147483909" r:id="rId3"/>
  </p:sldMasterIdLst>
  <p:notesMasterIdLst>
    <p:notesMasterId r:id="rId32"/>
  </p:notesMasterIdLst>
  <p:handoutMasterIdLst>
    <p:handoutMasterId r:id="rId33"/>
  </p:handoutMasterIdLst>
  <p:sldIdLst>
    <p:sldId id="317" r:id="rId4"/>
    <p:sldId id="622" r:id="rId5"/>
    <p:sldId id="684" r:id="rId6"/>
    <p:sldId id="617" r:id="rId7"/>
    <p:sldId id="632" r:id="rId8"/>
    <p:sldId id="639" r:id="rId9"/>
    <p:sldId id="666" r:id="rId10"/>
    <p:sldId id="646" r:id="rId11"/>
    <p:sldId id="375" r:id="rId12"/>
    <p:sldId id="650" r:id="rId13"/>
    <p:sldId id="651" r:id="rId14"/>
    <p:sldId id="652" r:id="rId15"/>
    <p:sldId id="653" r:id="rId16"/>
    <p:sldId id="654" r:id="rId17"/>
    <p:sldId id="656" r:id="rId18"/>
    <p:sldId id="655" r:id="rId19"/>
    <p:sldId id="687" r:id="rId20"/>
    <p:sldId id="347" r:id="rId21"/>
    <p:sldId id="669" r:id="rId22"/>
    <p:sldId id="689" r:id="rId23"/>
    <p:sldId id="343" r:id="rId24"/>
    <p:sldId id="673" r:id="rId25"/>
    <p:sldId id="358" r:id="rId26"/>
    <p:sldId id="671" r:id="rId27"/>
    <p:sldId id="685" r:id="rId28"/>
    <p:sldId id="686" r:id="rId29"/>
    <p:sldId id="674" r:id="rId30"/>
    <p:sldId id="681" r:id="rId31"/>
  </p:sldIdLst>
  <p:sldSz cx="12192000" cy="6858000"/>
  <p:notesSz cx="6797675" cy="9926638"/>
  <p:custDataLst>
    <p:tags r:id="rId34"/>
  </p:custDataLst>
  <p:defaultTextStyle>
    <a:defPPr>
      <a:defRPr lang="sv-SE"/>
    </a:defPPr>
    <a:lvl1pPr algn="l" rtl="0" fontAlgn="base">
      <a:spcBef>
        <a:spcPct val="0"/>
      </a:spcBef>
      <a:spcAft>
        <a:spcPct val="0"/>
      </a:spcAft>
      <a:defRPr kern="1200">
        <a:solidFill>
          <a:schemeClr val="tx1"/>
        </a:solidFill>
        <a:latin typeface="Arial" pitchFamily="34" charset="0"/>
        <a:ea typeface="+mn-ea"/>
        <a:cs typeface="Arial" charset="0"/>
      </a:defRPr>
    </a:lvl1pPr>
    <a:lvl2pPr marL="609585" algn="l" rtl="0" fontAlgn="base">
      <a:spcBef>
        <a:spcPct val="0"/>
      </a:spcBef>
      <a:spcAft>
        <a:spcPct val="0"/>
      </a:spcAft>
      <a:defRPr kern="1200">
        <a:solidFill>
          <a:schemeClr val="tx1"/>
        </a:solidFill>
        <a:latin typeface="Arial" pitchFamily="34" charset="0"/>
        <a:ea typeface="+mn-ea"/>
        <a:cs typeface="Arial" charset="0"/>
      </a:defRPr>
    </a:lvl2pPr>
    <a:lvl3pPr marL="1219170" algn="l" rtl="0" fontAlgn="base">
      <a:spcBef>
        <a:spcPct val="0"/>
      </a:spcBef>
      <a:spcAft>
        <a:spcPct val="0"/>
      </a:spcAft>
      <a:defRPr kern="1200">
        <a:solidFill>
          <a:schemeClr val="tx1"/>
        </a:solidFill>
        <a:latin typeface="Arial" pitchFamily="34" charset="0"/>
        <a:ea typeface="+mn-ea"/>
        <a:cs typeface="Arial" charset="0"/>
      </a:defRPr>
    </a:lvl3pPr>
    <a:lvl4pPr marL="1828754" algn="l" rtl="0" fontAlgn="base">
      <a:spcBef>
        <a:spcPct val="0"/>
      </a:spcBef>
      <a:spcAft>
        <a:spcPct val="0"/>
      </a:spcAft>
      <a:defRPr kern="1200">
        <a:solidFill>
          <a:schemeClr val="tx1"/>
        </a:solidFill>
        <a:latin typeface="Arial" pitchFamily="34" charset="0"/>
        <a:ea typeface="+mn-ea"/>
        <a:cs typeface="Arial" charset="0"/>
      </a:defRPr>
    </a:lvl4pPr>
    <a:lvl5pPr marL="2438339" algn="l" rtl="0" fontAlgn="base">
      <a:spcBef>
        <a:spcPct val="0"/>
      </a:spcBef>
      <a:spcAft>
        <a:spcPct val="0"/>
      </a:spcAft>
      <a:defRPr kern="1200">
        <a:solidFill>
          <a:schemeClr val="tx1"/>
        </a:solidFill>
        <a:latin typeface="Arial" pitchFamily="34" charset="0"/>
        <a:ea typeface="+mn-ea"/>
        <a:cs typeface="Arial" charset="0"/>
      </a:defRPr>
    </a:lvl5pPr>
    <a:lvl6pPr marL="3047924" algn="l" defTabSz="1219170" rtl="0" eaLnBrk="1" latinLnBrk="0" hangingPunct="1">
      <a:defRPr kern="1200">
        <a:solidFill>
          <a:schemeClr val="tx1"/>
        </a:solidFill>
        <a:latin typeface="Arial" pitchFamily="34" charset="0"/>
        <a:ea typeface="+mn-ea"/>
        <a:cs typeface="Arial" charset="0"/>
      </a:defRPr>
    </a:lvl6pPr>
    <a:lvl7pPr marL="3657509" algn="l" defTabSz="1219170" rtl="0" eaLnBrk="1" latinLnBrk="0" hangingPunct="1">
      <a:defRPr kern="1200">
        <a:solidFill>
          <a:schemeClr val="tx1"/>
        </a:solidFill>
        <a:latin typeface="Arial" pitchFamily="34" charset="0"/>
        <a:ea typeface="+mn-ea"/>
        <a:cs typeface="Arial" charset="0"/>
      </a:defRPr>
    </a:lvl7pPr>
    <a:lvl8pPr marL="4267093" algn="l" defTabSz="1219170" rtl="0" eaLnBrk="1" latinLnBrk="0" hangingPunct="1">
      <a:defRPr kern="1200">
        <a:solidFill>
          <a:schemeClr val="tx1"/>
        </a:solidFill>
        <a:latin typeface="Arial" pitchFamily="34" charset="0"/>
        <a:ea typeface="+mn-ea"/>
        <a:cs typeface="Arial" charset="0"/>
      </a:defRPr>
    </a:lvl8pPr>
    <a:lvl9pPr marL="4876678" algn="l" defTabSz="1219170" rtl="0" eaLnBrk="1" latinLnBrk="0" hangingPunct="1">
      <a:defRPr kern="1200">
        <a:solidFill>
          <a:schemeClr val="tx1"/>
        </a:solidFill>
        <a:latin typeface="Arial" pitchFamily="34" charset="0"/>
        <a:ea typeface="+mn-ea"/>
        <a:cs typeface="Arial" charset="0"/>
      </a:defRPr>
    </a:lvl9pPr>
  </p:defaultTextStyle>
  <p:extLst>
    <p:ext uri="{EFAFB233-063F-42B5-8137-9DF3F51BA10A}">
      <p15:sldGuideLst xmlns:p15="http://schemas.microsoft.com/office/powerpoint/2012/main">
        <p15:guide id="1" pos="506" userDrawn="1">
          <p15:clr>
            <a:srgbClr val="A4A3A4"/>
          </p15:clr>
        </p15:guide>
        <p15:guide id="2" pos="6199" userDrawn="1">
          <p15:clr>
            <a:srgbClr val="A4A3A4"/>
          </p15:clr>
        </p15:guide>
        <p15:guide id="3" orient="horz" pos="1344" userDrawn="1">
          <p15:clr>
            <a:srgbClr val="A4A3A4"/>
          </p15:clr>
        </p15:guide>
      </p15:sldGuideLst>
    </p:ext>
    <p:ext uri="{2D200454-40CA-4A62-9FC3-DE9A4176ACB9}">
      <p15:notesGuideLst xmlns:p15="http://schemas.microsoft.com/office/powerpoint/2012/main">
        <p15:guide id="1" orient="horz" pos="3142" userDrawn="1">
          <p15:clr>
            <a:srgbClr val="A4A3A4"/>
          </p15:clr>
        </p15:guide>
        <p15:guide id="2" pos="2140" userDrawn="1">
          <p15:clr>
            <a:srgbClr val="A4A3A4"/>
          </p15:clr>
        </p15:guide>
        <p15:guide id="3" orient="horz" pos="3127" userDrawn="1">
          <p15:clr>
            <a:srgbClr val="A4A3A4"/>
          </p15:clr>
        </p15:guide>
        <p15:guide id="4"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ECB7"/>
    <a:srgbClr val="7D8471"/>
    <a:srgbClr val="2375BB"/>
    <a:srgbClr val="2E9562"/>
    <a:srgbClr val="7EBE9E"/>
    <a:srgbClr val="BDBDBD"/>
    <a:srgbClr val="595959"/>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47CEDD-CC54-43AB-B285-33B6A35052E3}" v="326" dt="2023-08-29T10:19:45.155"/>
  </p1510:revLst>
</p1510:revInfo>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3743" autoAdjust="0"/>
  </p:normalViewPr>
  <p:slideViewPr>
    <p:cSldViewPr snapToGrid="0" showGuides="1">
      <p:cViewPr>
        <p:scale>
          <a:sx n="100" d="100"/>
          <a:sy n="100" d="100"/>
        </p:scale>
        <p:origin x="1056" y="522"/>
      </p:cViewPr>
      <p:guideLst>
        <p:guide pos="506"/>
        <p:guide pos="6199"/>
        <p:guide orient="horz" pos="1344"/>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6" d="100"/>
          <a:sy n="86" d="100"/>
        </p:scale>
        <p:origin x="2682" y="90"/>
      </p:cViewPr>
      <p:guideLst>
        <p:guide orient="horz" pos="3142"/>
        <p:guide pos="214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4" y="9428718"/>
            <a:ext cx="2946189" cy="496331"/>
          </a:xfrm>
          <a:prstGeom prst="rect">
            <a:avLst/>
          </a:prstGeom>
        </p:spPr>
        <p:txBody>
          <a:bodyPr vert="horz" lIns="242777" tIns="45681" rIns="91361" bIns="45681" rtlCol="0" anchor="b"/>
          <a:lstStyle>
            <a:lvl1pPr algn="l">
              <a:defRPr sz="1200"/>
            </a:lvl1pPr>
          </a:lstStyle>
          <a:p>
            <a:endParaRPr lang="sv-SE" dirty="0"/>
          </a:p>
        </p:txBody>
      </p:sp>
      <p:sp>
        <p:nvSpPr>
          <p:cNvPr id="5" name="Slide Number Placeholder 4"/>
          <p:cNvSpPr>
            <a:spLocks noGrp="1"/>
          </p:cNvSpPr>
          <p:nvPr>
            <p:ph type="sldNum" sz="quarter" idx="3"/>
          </p:nvPr>
        </p:nvSpPr>
        <p:spPr>
          <a:xfrm>
            <a:off x="3849902" y="9428718"/>
            <a:ext cx="2946189" cy="496331"/>
          </a:xfrm>
          <a:prstGeom prst="rect">
            <a:avLst/>
          </a:prstGeom>
        </p:spPr>
        <p:txBody>
          <a:bodyPr vert="horz" lIns="91361" tIns="45681" rIns="242777" bIns="45681" rtlCol="0" anchor="b"/>
          <a:lstStyle>
            <a:lvl1pPr algn="r">
              <a:defRPr sz="1200"/>
            </a:lvl1pPr>
          </a:lstStyle>
          <a:p>
            <a:fld id="{7C3A265F-8247-4C13-B1D1-7DFA63EA3182}" type="slidenum">
              <a:rPr lang="sv-SE" smtClean="0">
                <a:latin typeface="Arial" pitchFamily="34" charset="0"/>
              </a:rPr>
              <a:pPr/>
              <a:t>‹#›</a:t>
            </a:fld>
            <a:endParaRPr lang="sv-SE" dirty="0">
              <a:latin typeface="Arial" pitchFamily="34" charset="0"/>
            </a:endParaRPr>
          </a:p>
        </p:txBody>
      </p:sp>
    </p:spTree>
    <p:extLst>
      <p:ext uri="{BB962C8B-B14F-4D97-AF65-F5344CB8AC3E}">
        <p14:creationId xmlns:p14="http://schemas.microsoft.com/office/powerpoint/2010/main" val="3004412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616075" y="328613"/>
            <a:ext cx="3567113" cy="2006600"/>
          </a:xfrm>
          <a:prstGeom prst="rect">
            <a:avLst/>
          </a:prstGeom>
          <a:noFill/>
          <a:ln w="12700">
            <a:solidFill>
              <a:prstClr val="black"/>
            </a:solidFill>
          </a:ln>
        </p:spPr>
        <p:txBody>
          <a:bodyPr vert="horz" lIns="91361" tIns="45681" rIns="91361" bIns="45681" rtlCol="0" anchor="ctr"/>
          <a:lstStyle/>
          <a:p>
            <a:endParaRPr lang="sv-SE" dirty="0"/>
          </a:p>
        </p:txBody>
      </p:sp>
      <p:sp>
        <p:nvSpPr>
          <p:cNvPr id="5" name="Notes Placeholder 4"/>
          <p:cNvSpPr>
            <a:spLocks noGrp="1"/>
          </p:cNvSpPr>
          <p:nvPr>
            <p:ph type="body" sz="quarter" idx="3"/>
          </p:nvPr>
        </p:nvSpPr>
        <p:spPr>
          <a:xfrm>
            <a:off x="281042" y="2540212"/>
            <a:ext cx="6236945" cy="6641930"/>
          </a:xfrm>
          <a:prstGeom prst="rect">
            <a:avLst/>
          </a:prstGeom>
        </p:spPr>
        <p:txBody>
          <a:bodyPr vert="horz" lIns="91361" tIns="45681" rIns="91361" bIns="45681" rtlCol="0"/>
          <a:lstStyle/>
          <a:p>
            <a:pPr lvl="0"/>
            <a:r>
              <a:rPr lang="sv-SE" dirty="0" err="1"/>
              <a:t>Click</a:t>
            </a:r>
            <a:r>
              <a:rPr lang="sv-SE" dirty="0"/>
              <a:t> to </a:t>
            </a:r>
            <a:r>
              <a:rPr lang="sv-SE" dirty="0" err="1"/>
              <a:t>edit</a:t>
            </a:r>
            <a:r>
              <a:rPr lang="sv-SE" dirty="0"/>
              <a:t> Master text </a:t>
            </a:r>
            <a:r>
              <a:rPr lang="sv-SE" dirty="0" err="1"/>
              <a:t>styles</a:t>
            </a:r>
            <a:endParaRPr lang="sv-SE" dirty="0"/>
          </a:p>
        </p:txBody>
      </p:sp>
      <p:sp>
        <p:nvSpPr>
          <p:cNvPr id="6" name="Footer Placeholder 5"/>
          <p:cNvSpPr>
            <a:spLocks noGrp="1"/>
          </p:cNvSpPr>
          <p:nvPr>
            <p:ph type="ftr" sz="quarter" idx="4"/>
          </p:nvPr>
        </p:nvSpPr>
        <p:spPr>
          <a:xfrm>
            <a:off x="1" y="9439535"/>
            <a:ext cx="2529367" cy="403787"/>
          </a:xfrm>
          <a:prstGeom prst="rect">
            <a:avLst/>
          </a:prstGeom>
        </p:spPr>
        <p:txBody>
          <a:bodyPr vert="horz" lIns="242777" tIns="45681" rIns="242777" bIns="45681" rtlCol="0" anchor="b"/>
          <a:lstStyle>
            <a:lvl1pPr algn="l">
              <a:defRPr lang="sv-SE" sz="1200" dirty="0"/>
            </a:lvl1pPr>
          </a:lstStyle>
          <a:p>
            <a:endParaRPr lang="sv-SE"/>
          </a:p>
        </p:txBody>
      </p:sp>
      <p:sp>
        <p:nvSpPr>
          <p:cNvPr id="7" name="Slide Number Placeholder 6"/>
          <p:cNvSpPr>
            <a:spLocks noGrp="1"/>
          </p:cNvSpPr>
          <p:nvPr>
            <p:ph type="sldNum" sz="quarter" idx="5"/>
          </p:nvPr>
        </p:nvSpPr>
        <p:spPr>
          <a:xfrm>
            <a:off x="2660251" y="9439535"/>
            <a:ext cx="1478522" cy="403787"/>
          </a:xfrm>
          <a:prstGeom prst="rect">
            <a:avLst/>
          </a:prstGeom>
        </p:spPr>
        <p:txBody>
          <a:bodyPr vert="horz" lIns="242777" tIns="45681" rIns="242777" bIns="45681" rtlCol="0" anchor="b"/>
          <a:lstStyle>
            <a:lvl1pPr algn="ctr">
              <a:defRPr sz="1200">
                <a:latin typeface="Arial" pitchFamily="34" charset="0"/>
              </a:defRPr>
            </a:lvl1pPr>
          </a:lstStyle>
          <a:p>
            <a:fld id="{2BAFF23A-B760-421D-A910-F9D7214BA323}" type="slidenum">
              <a:rPr lang="sv-SE" smtClean="0"/>
              <a:pPr/>
              <a:t>‹#›</a:t>
            </a:fld>
            <a:endParaRPr lang="sv-SE"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6443" y="9386518"/>
            <a:ext cx="992176" cy="383505"/>
          </a:xfrm>
          <a:prstGeom prst="rect">
            <a:avLst/>
          </a:prstGeom>
        </p:spPr>
      </p:pic>
    </p:spTree>
    <p:extLst>
      <p:ext uri="{BB962C8B-B14F-4D97-AF65-F5344CB8AC3E}">
        <p14:creationId xmlns:p14="http://schemas.microsoft.com/office/powerpoint/2010/main" val="996105324"/>
      </p:ext>
    </p:extLst>
  </p:cSld>
  <p:clrMap bg1="lt1" tx1="dk1" bg2="lt2" tx2="dk2" accent1="accent1" accent2="accent2" accent3="accent3" accent4="accent4" accent5="accent5" accent6="accent6" hlink="hlink" folHlink="folHlink"/>
  <p:notesStyle>
    <a:lvl1pPr marL="0" algn="l" defTabSz="1219170" rtl="0" eaLnBrk="1" latinLnBrk="0" hangingPunct="1">
      <a:defRPr sz="1400" kern="1200">
        <a:solidFill>
          <a:schemeClr val="tx1"/>
        </a:solidFill>
        <a:latin typeface="Arial" pitchFamily="34" charset="0"/>
        <a:ea typeface="+mn-ea"/>
        <a:cs typeface="+mn-cs"/>
      </a:defRPr>
    </a:lvl1pPr>
    <a:lvl2pPr marL="609585" algn="l" defTabSz="1219170" rtl="0" eaLnBrk="1" latinLnBrk="0" hangingPunct="1">
      <a:defRPr sz="1600" kern="1200">
        <a:solidFill>
          <a:schemeClr val="tx1"/>
        </a:solidFill>
        <a:latin typeface="Arial" pitchFamily="34" charset="0"/>
        <a:ea typeface="+mn-ea"/>
        <a:cs typeface="+mn-cs"/>
      </a:defRPr>
    </a:lvl2pPr>
    <a:lvl3pPr marL="1219170" algn="l" defTabSz="1219170" rtl="0" eaLnBrk="1" latinLnBrk="0" hangingPunct="1">
      <a:defRPr sz="1600" kern="1200">
        <a:solidFill>
          <a:schemeClr val="tx1"/>
        </a:solidFill>
        <a:latin typeface="Arial" pitchFamily="34" charset="0"/>
        <a:ea typeface="+mn-ea"/>
        <a:cs typeface="+mn-cs"/>
      </a:defRPr>
    </a:lvl3pPr>
    <a:lvl4pPr marL="1828754" algn="l" defTabSz="1219170" rtl="0" eaLnBrk="1" latinLnBrk="0" hangingPunct="1">
      <a:defRPr sz="1600" kern="1200">
        <a:solidFill>
          <a:schemeClr val="tx1"/>
        </a:solidFill>
        <a:latin typeface="Arial" pitchFamily="34" charset="0"/>
        <a:ea typeface="+mn-ea"/>
        <a:cs typeface="+mn-cs"/>
      </a:defRPr>
    </a:lvl4pPr>
    <a:lvl5pPr marL="2438339" algn="l" defTabSz="1219170" rtl="0" eaLnBrk="1" latinLnBrk="0" hangingPunct="1">
      <a:defRPr sz="1600" kern="1200">
        <a:solidFill>
          <a:schemeClr val="tx1"/>
        </a:solidFill>
        <a:latin typeface="Arial"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b="0" dirty="0"/>
              <a:t>Välkommen till BEAst Effektivare granskning </a:t>
            </a:r>
            <a:r>
              <a:rPr lang="sv-SE" sz="1800" b="0" dirty="0"/>
              <a:t>3.0</a:t>
            </a:r>
          </a:p>
          <a:p>
            <a:r>
              <a:rPr lang="sv-SE" sz="1800" b="0" dirty="0"/>
              <a:t> </a:t>
            </a:r>
          </a:p>
          <a:p>
            <a:r>
              <a:rPr lang="sv-SE" sz="1800" b="0" dirty="0"/>
              <a:t>Denna videoguide är en introduktion till praktisk tillämpning av branschgemensam standard där vi går igenom hantering av kommentarer och status vid granskning av handlingar.</a:t>
            </a:r>
          </a:p>
          <a:p>
            <a:endParaRPr lang="sv-SE" sz="1800" b="0" dirty="0"/>
          </a:p>
          <a:p>
            <a:r>
              <a:rPr lang="sv-SE" sz="1800" b="0" dirty="0"/>
              <a:t>Detta är en övergripande genomgång, för detaljer så hänvisar vi till </a:t>
            </a:r>
            <a:r>
              <a:rPr lang="sv-SE" sz="1800" b="0" dirty="0" err="1"/>
              <a:t>power</a:t>
            </a:r>
            <a:r>
              <a:rPr lang="sv-SE" sz="1800" b="0" dirty="0"/>
              <a:t>-</a:t>
            </a:r>
            <a:r>
              <a:rPr lang="sv-SE" sz="1800" b="0" dirty="0" err="1"/>
              <a:t>point</a:t>
            </a:r>
            <a:r>
              <a:rPr lang="sv-SE" sz="1800" b="0" dirty="0"/>
              <a:t>-versionen som du kan läsa igenom på egen hand eller pausa under presentationen för att läsa.</a:t>
            </a:r>
          </a:p>
          <a:p>
            <a:r>
              <a:rPr lang="sv-SE" sz="1800" dirty="0"/>
              <a:t> </a:t>
            </a:r>
          </a:p>
        </p:txBody>
      </p:sp>
      <p:sp>
        <p:nvSpPr>
          <p:cNvPr id="4" name="Platshållare för bildnummer 3"/>
          <p:cNvSpPr>
            <a:spLocks noGrp="1"/>
          </p:cNvSpPr>
          <p:nvPr>
            <p:ph type="sldNum" sz="quarter" idx="10"/>
          </p:nvPr>
        </p:nvSpPr>
        <p:spPr/>
        <p:txBody>
          <a:bodyPr/>
          <a:lstStyle/>
          <a:p>
            <a:fld id="{2BAFF23A-B760-421D-A910-F9D7214BA323}" type="slidenum">
              <a:rPr lang="sv-SE" smtClean="0"/>
              <a:pPr/>
              <a:t>1</a:t>
            </a:fld>
            <a:endParaRPr lang="sv-SE" dirty="0"/>
          </a:p>
        </p:txBody>
      </p:sp>
    </p:spTree>
    <p:extLst>
      <p:ext uri="{BB962C8B-B14F-4D97-AF65-F5344CB8AC3E}">
        <p14:creationId xmlns:p14="http://schemas.microsoft.com/office/powerpoint/2010/main" val="3192221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Övergripande granskning och statushantering</a:t>
            </a:r>
          </a:p>
          <a:p>
            <a:endParaRPr lang="sv-SE" dirty="0"/>
          </a:p>
          <a:p>
            <a:r>
              <a:rPr lang="sv-SE" dirty="0"/>
              <a:t>Vi kommer nu gå igenom hur man förbereder, genomför och slutför granskningen i de olika stegen. </a:t>
            </a:r>
          </a:p>
          <a:p>
            <a:r>
              <a:rPr lang="sv-SE" dirty="0"/>
              <a:t>Hur man praktiskt tillämpar detta finns beskrivet i de övriga videoguiderna.</a:t>
            </a:r>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10413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dirty="0"/>
              <a:t>Ta med metod BEAst Effektivare granskning i AF-delen Administrativa föreskrifter och projekteringsanvisningarna för att skapa rätt förutsättningar från start med projektörerna.</a:t>
            </a:r>
          </a:p>
          <a:p>
            <a:endParaRPr lang="sv-SE" dirty="0"/>
          </a:p>
          <a:p>
            <a:r>
              <a:rPr lang="sv-SE" dirty="0"/>
              <a:t>Förbered granskning med deltagarlista med mailadresser och planera projekteringstidplan samt upprätta granskningsschema och vid behov leveransplan av handlingar om det gäller system- och bygghandlingar</a:t>
            </a:r>
          </a:p>
          <a:p>
            <a:endParaRPr lang="sv-SE" dirty="0"/>
          </a:p>
          <a:p>
            <a:r>
              <a:rPr lang="sv-SE" dirty="0"/>
              <a:t>Underlätta genom att ha </a:t>
            </a:r>
            <a:r>
              <a:rPr lang="sv-SE" b="1" dirty="0"/>
              <a:t>startmöte</a:t>
            </a:r>
            <a:r>
              <a:rPr lang="sv-SE" dirty="0"/>
              <a:t> och</a:t>
            </a:r>
            <a:r>
              <a:rPr lang="sv-SE" b="1" dirty="0"/>
              <a:t> visa </a:t>
            </a:r>
            <a:r>
              <a:rPr lang="sv-SE" dirty="0"/>
              <a:t>praktisk tillämpning och även hänvisa till framtagna användarguider och videoguider – skapa gärna en testsession för att deltagarna ska kunna prova på ett skapat granskningspaket innan den riktiga granskningen startar för att lära känna metoden och lära känna stödverktyget Bluebeam </a:t>
            </a:r>
            <a:r>
              <a:rPr lang="sv-SE" dirty="0" err="1"/>
              <a:t>Revu</a:t>
            </a:r>
            <a:r>
              <a:rPr lang="sv-SE" dirty="0"/>
              <a:t> och granska i realtid med molntjänsten Bluebeam Studio Session.</a:t>
            </a:r>
          </a:p>
          <a:p>
            <a:endParaRPr lang="sv-SE" dirty="0"/>
          </a:p>
          <a:p>
            <a:r>
              <a:rPr lang="sv-SE" dirty="0"/>
              <a:t>Leverans handlingar enlig PDF Guidelines, tidigt kontrollera handlingar eller att ta in testexemplar av handlingar att de är skapade enligt ”BEAst PDF Guidelines” för att underlätta granskningen – att </a:t>
            </a:r>
            <a:r>
              <a:rPr lang="sv-SE" dirty="0" err="1"/>
              <a:t>PDF:erna</a:t>
            </a:r>
            <a:r>
              <a:rPr lang="sv-SE" dirty="0"/>
              <a:t> har skapats med rätt tekniskt innehåll och BEAst Hänvisningar i handlingar för att underlätta snabb navigering med hyperlänkar.</a:t>
            </a:r>
          </a:p>
          <a:p>
            <a:endParaRPr lang="sv-SE" dirty="0"/>
          </a:p>
          <a:p>
            <a:r>
              <a:rPr lang="sv-SE" dirty="0"/>
              <a:t>Skapa granskningspaket med Gransknings-PM som första sida, skapas av projekteringsledaren eller efter överenskommelse av respektive projektör.</a:t>
            </a:r>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2967132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Projekteringsledaren bjuder in deltagarna till en ’session’, granskningsperiod.</a:t>
            </a:r>
          </a:p>
          <a:p>
            <a:endParaRPr lang="sv-SE" dirty="0"/>
          </a:p>
          <a:p>
            <a:r>
              <a:rPr lang="sv-SE" dirty="0"/>
              <a:t>Projektören sätter stämpel ”Klar för granskning” på första sidan i Granskning-</a:t>
            </a:r>
            <a:r>
              <a:rPr lang="sv-SE" dirty="0" err="1"/>
              <a:t>PMet</a:t>
            </a:r>
            <a:r>
              <a:rPr lang="sv-SE" dirty="0"/>
              <a:t> som säkerställer att rätt handlingar är bifogade och klar för granskning.</a:t>
            </a:r>
          </a:p>
          <a:p>
            <a:endParaRPr lang="sv-SE" dirty="0"/>
          </a:p>
          <a:p>
            <a:r>
              <a:rPr lang="sv-SE" dirty="0"/>
              <a:t>Alla deltagare kan granska samtidigt i realtid – alla ”Nya kommentarer” är rosa – alla kan svara och ställa frågor på en kommentar inför granskningsmötet.</a:t>
            </a:r>
          </a:p>
          <a:p>
            <a:endParaRPr lang="sv-SE" dirty="0"/>
          </a:p>
          <a:p>
            <a:r>
              <a:rPr lang="sv-SE" dirty="0"/>
              <a:t>Deltagare som har granskat färdigt (notering, säg inte granskat klart för det kan förväxlas med stämpel på första sidan) stämplar ”Granskning genomförd” på sidan 2 i Gransknings-PM för att verifiera genomförd granskning.</a:t>
            </a:r>
          </a:p>
          <a:p>
            <a:endParaRPr lang="sv-SE" dirty="0"/>
          </a:p>
          <a:p>
            <a:r>
              <a:rPr lang="sv-SE" dirty="0"/>
              <a:t>När granskningsperioden är slut förbereder deltagarna inför granskningsmötet.</a:t>
            </a:r>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560065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Projekteringsledaren kallar deltagare till granskningsmöte för beslut – enskilt eller gruppvis.</a:t>
            </a:r>
          </a:p>
          <a:p>
            <a:endParaRPr lang="sv-SE" dirty="0"/>
          </a:p>
          <a:p>
            <a:r>
              <a:rPr lang="sv-SE" dirty="0"/>
              <a:t>Beslut av ”Nya kommentarer” – rosa färg – ges en av följande statusar härnäst:</a:t>
            </a:r>
          </a:p>
          <a:p>
            <a:pPr marL="285750" indent="-285750">
              <a:buFontTx/>
              <a:buChar char="-"/>
            </a:pPr>
            <a:r>
              <a:rPr lang="sv-SE" dirty="0"/>
              <a:t>De granskningskommentarer som </a:t>
            </a:r>
            <a:r>
              <a:rPr lang="sv-SE" b="1" dirty="0"/>
              <a:t>ska åtgärdas</a:t>
            </a:r>
            <a:r>
              <a:rPr lang="sv-SE" dirty="0"/>
              <a:t> och inarbetas i handlingarna av projektör ändrar projekteringsledaren status till ”Ska åtgärdas” - röd färg</a:t>
            </a:r>
          </a:p>
          <a:p>
            <a:pPr marL="285750" indent="-285750">
              <a:buFontTx/>
              <a:buChar char="-"/>
            </a:pPr>
            <a:r>
              <a:rPr lang="sv-SE" dirty="0"/>
              <a:t>De granskningskommentarer som </a:t>
            </a:r>
            <a:r>
              <a:rPr lang="sv-SE" b="1" dirty="0"/>
              <a:t>ska avvisas</a:t>
            </a:r>
            <a:r>
              <a:rPr lang="sv-SE" dirty="0"/>
              <a:t> utan åtgärd, ändrar projekteringsledaren till ”Avvisas” – grå färg</a:t>
            </a:r>
          </a:p>
          <a:p>
            <a:pPr marL="285750" indent="-285750">
              <a:buFontTx/>
              <a:buChar char="-"/>
            </a:pPr>
            <a:r>
              <a:rPr lang="sv-SE" dirty="0"/>
              <a:t>De granskningskommentarer som har brister eller behöver kompletteras och kräver ny granskning ändras till ”Ny Granskning” – orange färg</a:t>
            </a:r>
          </a:p>
          <a:p>
            <a:pPr marL="285750" indent="-285750">
              <a:buFontTx/>
              <a:buChar char="-"/>
            </a:pPr>
            <a:r>
              <a:rPr lang="sv-SE" dirty="0"/>
              <a:t>De granskningskommentarer som hör till annat </a:t>
            </a:r>
            <a:r>
              <a:rPr lang="sv-SE" dirty="0" err="1"/>
              <a:t>beslutsforum</a:t>
            </a:r>
            <a:r>
              <a:rPr lang="sv-SE" dirty="0"/>
              <a:t> eller avvikelseforum än granskningsmötet – eller kommentarer som kommer i systemhandlingar men hör till nästa skede bygghandlingar ändras till ”Annat forum eller skede”. Detta för att ha dem dokumenterade för beslut och åtgärd i rätt forum eller ta med kommentarerna till nästa skede.</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4173818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granskningskommentarer som har status ”Ska åtgärdas” – röda – har inarbetas av projektören, samt att projektören har ändrat status till ”Har åtgärdats” -  sätter projektören även stämpel på Gransknings-</a:t>
            </a:r>
            <a:r>
              <a:rPr lang="sv-SE" dirty="0" err="1"/>
              <a:t>PMet</a:t>
            </a:r>
            <a:r>
              <a:rPr lang="sv-SE" dirty="0"/>
              <a:t> ”Har åtgärdats” för att dokumentera alla beslut är inarbetade.</a:t>
            </a:r>
          </a:p>
          <a:p>
            <a:r>
              <a:rPr lang="sv-SE" dirty="0"/>
              <a:t>När projektören är klar, stämplar projekteringsledaren Gransknings-</a:t>
            </a:r>
            <a:r>
              <a:rPr lang="sv-SE" dirty="0" err="1"/>
              <a:t>PMet</a:t>
            </a:r>
            <a:r>
              <a:rPr lang="sv-SE" dirty="0"/>
              <a:t> med ”Klar för distribution”.</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584639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Projekteringsledaren avslutar granskningen och skapar en granskningssammanfattning som bifogas i granskningspaketet för att dokumentera granskningskommentarerna och besluten.</a:t>
            </a:r>
          </a:p>
          <a:p>
            <a:endParaRPr lang="sv-SE" dirty="0"/>
          </a:p>
          <a:p>
            <a:r>
              <a:rPr lang="sv-SE" dirty="0"/>
              <a:t>Nästa steg är att arkivera granskningspaketen med projektets dokumentation.</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3070719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Sammanfattningsvis:</a:t>
            </a:r>
          </a:p>
          <a:p>
            <a:r>
              <a:rPr lang="sv-SE" dirty="0"/>
              <a:t>Alla nya kommentarer läggs ut under granskningsperioden i färgen rosa. </a:t>
            </a:r>
          </a:p>
          <a:p>
            <a:r>
              <a:rPr lang="sv-SE" dirty="0"/>
              <a:t>Under granskningsmötet så kommer majoriteten av alla kommentarer ändra status till antingen ”Ska åtgärdas” eller ”Avvisas”. </a:t>
            </a:r>
          </a:p>
          <a:p>
            <a:r>
              <a:rPr lang="sv-SE" dirty="0"/>
              <a:t>”Ny granskning” och ”Annat forum eller skede” används förhållandevis sällan och är avvikelsehantering på de beslut som inte kan tas på granskningsmötet. </a:t>
            </a:r>
          </a:p>
          <a:p>
            <a:r>
              <a:rPr lang="sv-SE" dirty="0"/>
              <a:t>Alla kommentarer som har statusen ”Ska åtgärdas” ska tillslut ha ändrad status till ”Har åtgärdats”. Ansvaret för att det slutligen ska ha statusen ”Har åtgärdats” ligger på ansvarig projektör att åtgärden är inarbetad i handlingen.</a:t>
            </a:r>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2791589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Profil till Bluebeam </a:t>
            </a:r>
            <a:r>
              <a:rPr lang="sv-SE" dirty="0" err="1"/>
              <a:t>Revu</a:t>
            </a:r>
            <a:r>
              <a:rPr lang="sv-SE" dirty="0"/>
              <a:t> är framtagen med markeringsverktyg och statushantering för att enkelt att komma igång – alla skapar granskningskommentarer och ändrar status på ett enhetligt sätt. Ändrad status syns tydligt med ändrad färg på markeringen.</a:t>
            </a:r>
          </a:p>
          <a:p>
            <a:endParaRPr lang="sv-SE" dirty="0"/>
          </a:p>
          <a:p>
            <a:pPr marL="0" marR="0" lvl="0" indent="0" algn="l" defTabSz="1219170" rtl="0" eaLnBrk="1" fontAlgn="auto" latinLnBrk="0" hangingPunct="1">
              <a:lnSpc>
                <a:spcPct val="100000"/>
              </a:lnSpc>
              <a:spcBef>
                <a:spcPts val="0"/>
              </a:spcBef>
              <a:spcAft>
                <a:spcPts val="0"/>
              </a:spcAft>
              <a:buClrTx/>
              <a:buSzTx/>
              <a:buFontTx/>
              <a:buNone/>
              <a:tabLst/>
              <a:defRPr/>
            </a:pPr>
            <a:r>
              <a:rPr lang="sv-SE" dirty="0"/>
              <a:t>Profilen med markeringsverktyg innehåller även stämplar för att hantera Gransknings-PM som sammanfattar och dokumenterar granskningen av hela granskningspaketet.</a:t>
            </a:r>
          </a:p>
        </p:txBody>
      </p:sp>
      <p:sp>
        <p:nvSpPr>
          <p:cNvPr id="4" name="Platshållare för bildnummer 3"/>
          <p:cNvSpPr>
            <a:spLocks noGrp="1"/>
          </p:cNvSpPr>
          <p:nvPr>
            <p:ph type="sldNum" sz="quarter" idx="5"/>
          </p:nvPr>
        </p:nvSpPr>
        <p:spPr/>
        <p:txBody>
          <a:bodyPr/>
          <a:lstStyle/>
          <a:p>
            <a:fld id="{2BAFF23A-B760-421D-A910-F9D7214BA323}" type="slidenum">
              <a:rPr lang="sv-SE" smtClean="0"/>
              <a:pPr/>
              <a:t>17</a:t>
            </a:fld>
            <a:endParaRPr lang="sv-SE" dirty="0"/>
          </a:p>
        </p:txBody>
      </p:sp>
    </p:spTree>
    <p:extLst>
      <p:ext uri="{BB962C8B-B14F-4D97-AF65-F5344CB8AC3E}">
        <p14:creationId xmlns:p14="http://schemas.microsoft.com/office/powerpoint/2010/main" val="546093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Granskningspaket skapas som en kombinerad fil eller som en del säger ”binder” per teknikområde eller per disciplin. </a:t>
            </a:r>
          </a:p>
          <a:p>
            <a:endParaRPr lang="sv-SE" dirty="0"/>
          </a:p>
          <a:p>
            <a:r>
              <a:rPr lang="sv-SE" dirty="0"/>
              <a:t>Innehåller Gransknings-PM, Generella kommentarer, handlingsförteckning, ritningar, tekniska beskrivningar och i slutet av genomförd granskning en granskningssammanfattning som dokumenterar kommentarer och beslut av genomförd granskning.</a:t>
            </a:r>
          </a:p>
        </p:txBody>
      </p:sp>
      <p:sp>
        <p:nvSpPr>
          <p:cNvPr id="4" name="Platshållare för bildnummer 3"/>
          <p:cNvSpPr>
            <a:spLocks noGrp="1"/>
          </p:cNvSpPr>
          <p:nvPr>
            <p:ph type="sldNum" sz="quarter" idx="5"/>
          </p:nvPr>
        </p:nvSpPr>
        <p:spPr/>
        <p:txBody>
          <a:bodyPr/>
          <a:lstStyle/>
          <a:p>
            <a:fld id="{2BAFF23A-B760-421D-A910-F9D7214BA323}" type="slidenum">
              <a:rPr lang="sv-SE" smtClean="0"/>
              <a:pPr/>
              <a:t>18</a:t>
            </a:fld>
            <a:endParaRPr lang="sv-SE" dirty="0"/>
          </a:p>
        </p:txBody>
      </p:sp>
    </p:spTree>
    <p:extLst>
      <p:ext uri="{BB962C8B-B14F-4D97-AF65-F5344CB8AC3E}">
        <p14:creationId xmlns:p14="http://schemas.microsoft.com/office/powerpoint/2010/main" val="876916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Gransknings-PM består av </a:t>
            </a:r>
            <a:r>
              <a:rPr lang="sv-SE" b="1" dirty="0"/>
              <a:t>tre sidor</a:t>
            </a:r>
          </a:p>
          <a:p>
            <a:r>
              <a:rPr lang="sv-SE" dirty="0"/>
              <a:t>Sida 1: Projektuppgifter, tidplan, vilken handling som granskas och stämplarna sammanfattar övergripande status för genomförd granskning</a:t>
            </a:r>
          </a:p>
          <a:p>
            <a:r>
              <a:rPr lang="sv-SE" dirty="0"/>
              <a:t>Sida 2: Deltagare som är klarar med granskningen verifierar genomförd granskning med stämpel: Granskning genomförd </a:t>
            </a:r>
          </a:p>
          <a:p>
            <a:r>
              <a:rPr lang="sv-SE" dirty="0"/>
              <a:t>Sida 3: Kommentarer för att hantera generella granskningskommentarer som är övergripande för hela granskningspaket - utöver de granskningskommentarer som är på ritningen eller handlingarna. </a:t>
            </a:r>
          </a:p>
        </p:txBody>
      </p:sp>
      <p:sp>
        <p:nvSpPr>
          <p:cNvPr id="4" name="Platshållare för bildnummer 3"/>
          <p:cNvSpPr>
            <a:spLocks noGrp="1"/>
          </p:cNvSpPr>
          <p:nvPr>
            <p:ph type="sldNum" sz="quarter" idx="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3907268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highlight>
                  <a:srgbClr val="FFFF00"/>
                </a:highlight>
              </a:rPr>
              <a:t>BEAst Effektivare granskning är en branschgemensam standard som har tagits fram genom </a:t>
            </a:r>
            <a:r>
              <a:rPr lang="sv-SE" b="1" dirty="0">
                <a:highlight>
                  <a:srgbClr val="FFFF00"/>
                </a:highlight>
              </a:rPr>
              <a:t>BEAst med stöd av SBUF</a:t>
            </a:r>
            <a:r>
              <a:rPr lang="sv-SE" dirty="0">
                <a:highlight>
                  <a:srgbClr val="FFFF00"/>
                </a:highlight>
              </a:rPr>
              <a:t>. </a:t>
            </a:r>
            <a:br>
              <a:rPr lang="sv-SE" sz="1400" dirty="0">
                <a:highlight>
                  <a:srgbClr val="FFFF00"/>
                </a:highlight>
              </a:rPr>
            </a:br>
            <a:endParaRPr lang="sv-SE" sz="1400" dirty="0">
              <a:highlight>
                <a:srgbClr val="FFFF00"/>
              </a:highlight>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solidFill>
                  <a:srgbClr val="000000"/>
                </a:solidFill>
              </a:rPr>
              <a:t>Standarden har tagits fram branschgemensamt för att underlätta effektiv granskning och samverkan mellan alla deltagare och säkerställa produkten till kund</a:t>
            </a:r>
            <a:r>
              <a:rPr lang="sv-SE" dirty="0"/>
              <a:t>.</a:t>
            </a:r>
            <a:br>
              <a:rPr lang="sv-SE" dirty="0">
                <a:highlight>
                  <a:srgbClr val="FFFF00"/>
                </a:highlight>
              </a:rPr>
            </a:br>
            <a:endParaRPr lang="sv-SE" dirty="0">
              <a:highlight>
                <a:srgbClr val="FFFF00"/>
              </a:highlight>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highlight>
                  <a:srgbClr val="FFFF00"/>
                </a:highlight>
              </a:rPr>
              <a:t>I den här genomgången visar vi hur standarden tillämpas med hjälp av systemstödet Bluebeam </a:t>
            </a:r>
            <a:r>
              <a:rPr lang="sv-SE" dirty="0" err="1">
                <a:highlight>
                  <a:srgbClr val="FFFF00"/>
                </a:highlight>
              </a:rPr>
              <a:t>Revu</a:t>
            </a:r>
            <a:r>
              <a:rPr lang="sv-SE" dirty="0">
                <a:highlight>
                  <a:srgbClr val="FFFF00"/>
                </a:highlight>
              </a:rPr>
              <a:t>. Det finns även videoguider att ta del av </a:t>
            </a:r>
            <a:r>
              <a:rPr lang="sv-SE" sz="1400" dirty="0">
                <a:highlight>
                  <a:srgbClr val="FFFF00"/>
                </a:highlight>
              </a:rPr>
              <a:t>för att komma igång med Bluebeam.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400" dirty="0">
                <a:highlight>
                  <a:srgbClr val="FFFF00"/>
                </a:highlight>
              </a:rPr>
              <a:t>Som stöd finns BEAst Gransknings-PM för att övergripande dokumentera genomförd granskning och profilen BEAst Effektivare granskning med stämplar och markeringsverktyg.</a:t>
            </a:r>
            <a:br>
              <a:rPr lang="sv-SE" dirty="0">
                <a:highlight>
                  <a:srgbClr val="FFFF00"/>
                </a:highlight>
              </a:rPr>
            </a:br>
            <a:r>
              <a:rPr lang="sv-SE" dirty="0">
                <a:highlight>
                  <a:srgbClr val="FFFF00"/>
                </a:highlight>
              </a:rPr>
              <a:t>   </a:t>
            </a:r>
          </a:p>
          <a:p>
            <a:pPr marL="0" indent="0">
              <a:buFont typeface="Arial" panose="020B0604020202020204" pitchFamily="34" charset="0"/>
              <a:buNone/>
            </a:pPr>
            <a:r>
              <a:rPr lang="sv-SE" dirty="0">
                <a:highlight>
                  <a:srgbClr val="FFFF00"/>
                </a:highlight>
              </a:rPr>
              <a:t>Innan det är dags att leverera handlingar för granskning - </a:t>
            </a:r>
            <a:r>
              <a:rPr lang="sv-SE" b="0" dirty="0">
                <a:highlight>
                  <a:srgbClr val="FFFF00"/>
                </a:highlight>
              </a:rPr>
              <a:t>ta gärna även del </a:t>
            </a:r>
            <a:r>
              <a:rPr lang="sv-SE" dirty="0">
                <a:highlight>
                  <a:srgbClr val="FFFF00"/>
                </a:highlight>
              </a:rPr>
              <a:t>av BEAst PDF Guidelines för att säkerställa rätt tekniskt innehåll och BEAst Hänvisningar i handlingar för snabb navigering med stöd av hyperlänkar.</a:t>
            </a:r>
          </a:p>
          <a:p>
            <a:pPr marL="0" indent="0">
              <a:buFont typeface="Arial" panose="020B0604020202020204" pitchFamily="34" charset="0"/>
              <a:buNone/>
            </a:pPr>
            <a:r>
              <a:rPr lang="sv-SE" dirty="0">
                <a:highlight>
                  <a:srgbClr val="FFFF00"/>
                </a:highlight>
              </a:rPr>
              <a:t> </a:t>
            </a:r>
          </a:p>
          <a:p>
            <a:pPr marL="0" indent="0">
              <a:buFont typeface="Arial" panose="020B0604020202020204" pitchFamily="34" charset="0"/>
              <a:buNone/>
            </a:pPr>
            <a:r>
              <a:rPr lang="sv-SE" sz="1400" dirty="0">
                <a:highlight>
                  <a:srgbClr val="FFFF00"/>
                </a:highlight>
              </a:rPr>
              <a:t>På BEAst webbsida finns all information, mallar och videoguider samlad på ett ställe.</a:t>
            </a:r>
            <a:endParaRPr lang="sv-SE" dirty="0">
              <a:highlight>
                <a:srgbClr val="FFFF00"/>
              </a:highlight>
            </a:endParaRPr>
          </a:p>
        </p:txBody>
      </p:sp>
      <p:sp>
        <p:nvSpPr>
          <p:cNvPr id="4" name="Platshållare för bildnummer 3"/>
          <p:cNvSpPr>
            <a:spLocks noGrp="1"/>
          </p:cNvSpPr>
          <p:nvPr>
            <p:ph type="sldNum" sz="quarter" idx="5"/>
          </p:nvPr>
        </p:nvSpPr>
        <p:spPr/>
        <p:txBody>
          <a:bodyPr/>
          <a:lstStyle/>
          <a:p>
            <a:fld id="{2BAFF23A-B760-421D-A910-F9D7214BA323}" type="slidenum">
              <a:rPr lang="sv-SE" smtClean="0"/>
              <a:pPr/>
              <a:t>2</a:t>
            </a:fld>
            <a:endParaRPr lang="sv-SE" dirty="0"/>
          </a:p>
        </p:txBody>
      </p:sp>
    </p:spTree>
    <p:extLst>
      <p:ext uri="{BB962C8B-B14F-4D97-AF65-F5344CB8AC3E}">
        <p14:creationId xmlns:p14="http://schemas.microsoft.com/office/powerpoint/2010/main" val="3713079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Profil till Bluebeam </a:t>
            </a:r>
            <a:r>
              <a:rPr lang="sv-SE" dirty="0" err="1"/>
              <a:t>Revu</a:t>
            </a:r>
            <a:r>
              <a:rPr lang="sv-SE" dirty="0"/>
              <a:t> är framtagen med markeringsverktyg och statushantering för att enkelt att komma igång – alla skapar granskningskommentarer och ändrar status på ett enhetligt sätt. Ändrad status syns tydligt med ändrad färg på markeringen.</a:t>
            </a:r>
          </a:p>
          <a:p>
            <a:endParaRPr lang="sv-SE" dirty="0"/>
          </a:p>
          <a:p>
            <a:pPr marL="0" marR="0" lvl="0" indent="0" algn="l" defTabSz="1219170" rtl="0" eaLnBrk="1" fontAlgn="auto" latinLnBrk="0" hangingPunct="1">
              <a:lnSpc>
                <a:spcPct val="100000"/>
              </a:lnSpc>
              <a:spcBef>
                <a:spcPts val="0"/>
              </a:spcBef>
              <a:spcAft>
                <a:spcPts val="0"/>
              </a:spcAft>
              <a:buClrTx/>
              <a:buSzTx/>
              <a:buFontTx/>
              <a:buNone/>
              <a:tabLst/>
              <a:defRPr/>
            </a:pPr>
            <a:r>
              <a:rPr lang="sv-SE" dirty="0"/>
              <a:t>Profilen med markeringsverktyg innehåller även stämplar för att hantera Gransknings-PM som sammanfattar och dokumenterar granskningen av hela granskningspaketet.</a:t>
            </a:r>
          </a:p>
        </p:txBody>
      </p:sp>
      <p:sp>
        <p:nvSpPr>
          <p:cNvPr id="4" name="Platshållare för bildnummer 3"/>
          <p:cNvSpPr>
            <a:spLocks noGrp="1"/>
          </p:cNvSpPr>
          <p:nvPr>
            <p:ph type="sldNum" sz="quarter" idx="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4064634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Efter genomförd granskning – avsluta granskningen med att skapa en ”granskningssammanfattning” som PDF-bilaga till granskningspaketet.</a:t>
            </a:r>
          </a:p>
          <a:p>
            <a:r>
              <a:rPr lang="sv-SE" dirty="0"/>
              <a:t> </a:t>
            </a:r>
          </a:p>
          <a:p>
            <a:r>
              <a:rPr lang="sv-SE" dirty="0"/>
              <a:t>Detta för arkivera genomförd granskning och dokumentera beslut med spårbarhet för eventuell uppföljning.  </a:t>
            </a:r>
          </a:p>
        </p:txBody>
      </p:sp>
      <p:sp>
        <p:nvSpPr>
          <p:cNvPr id="4" name="Platshållare för bildnummer 3"/>
          <p:cNvSpPr>
            <a:spLocks noGrp="1"/>
          </p:cNvSpPr>
          <p:nvPr>
            <p:ph type="sldNum" sz="quarter" idx="5"/>
          </p:nvPr>
        </p:nvSpPr>
        <p:spPr/>
        <p:txBody>
          <a:bodyPr/>
          <a:lstStyle/>
          <a:p>
            <a:fld id="{2BAFF23A-B760-421D-A910-F9D7214BA323}" type="slidenum">
              <a:rPr lang="sv-SE" smtClean="0"/>
              <a:pPr/>
              <a:t>21</a:t>
            </a:fld>
            <a:endParaRPr lang="sv-SE" dirty="0"/>
          </a:p>
        </p:txBody>
      </p:sp>
    </p:spTree>
    <p:extLst>
      <p:ext uri="{BB962C8B-B14F-4D97-AF65-F5344CB8AC3E}">
        <p14:creationId xmlns:p14="http://schemas.microsoft.com/office/powerpoint/2010/main" val="3564455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Inför uppstart och granskning med Bluebeam </a:t>
            </a:r>
            <a:r>
              <a:rPr lang="sv-SE" dirty="0" err="1"/>
              <a:t>Revu</a:t>
            </a:r>
            <a:r>
              <a:rPr lang="sv-SE" dirty="0"/>
              <a:t> </a:t>
            </a:r>
          </a:p>
          <a:p>
            <a:pPr marL="285750" indent="-285750">
              <a:buFont typeface="Arial" panose="020B0604020202020204" pitchFamily="34" charset="0"/>
              <a:buChar char="•"/>
            </a:pPr>
            <a:r>
              <a:rPr lang="sv-SE" dirty="0"/>
              <a:t>Kort om molntjänsten Bluebeam Studio Session,  menyer och stödfunktioner</a:t>
            </a:r>
          </a:p>
          <a:p>
            <a:pPr marL="285750" indent="-285750">
              <a:buFont typeface="Arial" panose="020B0604020202020204" pitchFamily="34" charset="0"/>
              <a:buChar char="•"/>
            </a:pPr>
            <a:r>
              <a:rPr lang="sv-SE" dirty="0"/>
              <a:t>Hur deltagare aviserar kommentarer</a:t>
            </a:r>
          </a:p>
          <a:p>
            <a:pPr marL="285750" indent="-285750">
              <a:buFont typeface="Arial" panose="020B0604020202020204" pitchFamily="34" charset="0"/>
              <a:buChar char="•"/>
            </a:pPr>
            <a:r>
              <a:rPr lang="sv-SE"/>
              <a:t>Hur deltagare svarar </a:t>
            </a:r>
            <a:r>
              <a:rPr lang="sv-SE" dirty="0"/>
              <a:t>på granskningskommentarer</a:t>
            </a:r>
          </a:p>
          <a:p>
            <a:pPr marL="285750" indent="-285750">
              <a:buFont typeface="Arial" panose="020B0604020202020204" pitchFamily="34" charset="0"/>
              <a:buChar char="•"/>
            </a:pPr>
            <a:r>
              <a:rPr lang="sv-SE" dirty="0"/>
              <a:t>Var och hur deltagare ändrar författarnamn i markeringslistan </a:t>
            </a:r>
            <a:r>
              <a:rPr lang="sv-SE" u="sng" dirty="0"/>
              <a:t>och</a:t>
            </a:r>
            <a:r>
              <a:rPr lang="sv-SE" dirty="0"/>
              <a:t> kontrollerar deltagarnamn innan anslutning till sessionen </a:t>
            </a:r>
          </a:p>
        </p:txBody>
      </p:sp>
      <p:sp>
        <p:nvSpPr>
          <p:cNvPr id="4" name="Platshållare för bildnummer 3"/>
          <p:cNvSpPr>
            <a:spLocks noGrp="1"/>
          </p:cNvSpPr>
          <p:nvPr>
            <p:ph type="sldNum" sz="quarter" idx="5"/>
          </p:nvPr>
        </p:nvSpPr>
        <p:spPr/>
        <p:txBody>
          <a:bodyPr/>
          <a:lstStyle/>
          <a:p>
            <a:fld id="{2BAFF23A-B760-421D-A910-F9D7214BA323}" type="slidenum">
              <a:rPr lang="sv-SE" smtClean="0"/>
              <a:pPr/>
              <a:t>22</a:t>
            </a:fld>
            <a:endParaRPr lang="sv-SE" dirty="0"/>
          </a:p>
        </p:txBody>
      </p:sp>
    </p:spTree>
    <p:extLst>
      <p:ext uri="{BB962C8B-B14F-4D97-AF65-F5344CB8AC3E}">
        <p14:creationId xmlns:p14="http://schemas.microsoft.com/office/powerpoint/2010/main" val="755227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Bluebeam </a:t>
            </a:r>
            <a:r>
              <a:rPr lang="sv-SE" dirty="0" err="1"/>
              <a:t>Revu</a:t>
            </a:r>
            <a:r>
              <a:rPr lang="sv-SE" dirty="0"/>
              <a:t> och Bluebeam Studio Session ”molntjänst” används för att deltagare ska kunna granska med samma markeringsverktyg samtidigt i samma dokument – granskningen sker i realtid.</a:t>
            </a:r>
          </a:p>
          <a:p>
            <a:r>
              <a:rPr lang="sv-SE" dirty="0"/>
              <a:t> </a:t>
            </a:r>
          </a:p>
          <a:p>
            <a:r>
              <a:rPr lang="sv-SE" dirty="0"/>
              <a:t>Deltagare som blir inbjudna till granskningen via Bluebeam Studio kan använda sig av testversionen som är en gratisversion att ladda ner från webben hos Bluebeam – även efter 30-dagars testperioden kan deltagare som </a:t>
            </a:r>
            <a:r>
              <a:rPr lang="sv-SE" b="1" dirty="0"/>
              <a:t>är inbjuden till en session </a:t>
            </a:r>
            <a:r>
              <a:rPr lang="sv-SE" dirty="0"/>
              <a:t>fortsätta använda programmet efter 30 dagar och behöver ej göra en ny installation. </a:t>
            </a:r>
          </a:p>
        </p:txBody>
      </p:sp>
      <p:sp>
        <p:nvSpPr>
          <p:cNvPr id="4" name="Platshållare för bildnummer 3"/>
          <p:cNvSpPr>
            <a:spLocks noGrp="1"/>
          </p:cNvSpPr>
          <p:nvPr>
            <p:ph type="sldNum" sz="quarter" idx="5"/>
          </p:nvPr>
        </p:nvSpPr>
        <p:spPr/>
        <p:txBody>
          <a:bodyPr/>
          <a:lstStyle/>
          <a:p>
            <a:fld id="{2BAFF23A-B760-421D-A910-F9D7214BA323}" type="slidenum">
              <a:rPr lang="sv-SE" smtClean="0"/>
              <a:pPr/>
              <a:t>23</a:t>
            </a:fld>
            <a:endParaRPr lang="sv-SE" dirty="0"/>
          </a:p>
        </p:txBody>
      </p:sp>
    </p:spTree>
    <p:extLst>
      <p:ext uri="{BB962C8B-B14F-4D97-AF65-F5344CB8AC3E}">
        <p14:creationId xmlns:p14="http://schemas.microsoft.com/office/powerpoint/2010/main" val="2850150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Namnge tydligt både sessionen och dokument/granskningspaket</a:t>
            </a:r>
          </a:p>
          <a:p>
            <a:r>
              <a:rPr lang="sv-SE" dirty="0"/>
              <a:t> </a:t>
            </a:r>
          </a:p>
          <a:p>
            <a:r>
              <a:rPr lang="sv-SE" dirty="0"/>
              <a:t>Inbjudna deltagare kan vara inbjudna till flera företag och olika projekt - de behöver enkelt se sina sessioner och ha en tydlig struktur på vad som ska granskas</a:t>
            </a:r>
          </a:p>
          <a:p>
            <a:endParaRPr lang="sv-SE" dirty="0"/>
          </a:p>
          <a:p>
            <a:r>
              <a:rPr lang="sv-SE" dirty="0"/>
              <a:t>Namnge gärna slutdatum även i slutet av granskningspaketet för att få en enkel överblick när granskningen ska vara klar för respektive dokument eller granskningspaket. </a:t>
            </a:r>
          </a:p>
          <a:p>
            <a:endParaRPr lang="sv-SE" dirty="0"/>
          </a:p>
        </p:txBody>
      </p:sp>
      <p:sp>
        <p:nvSpPr>
          <p:cNvPr id="4" name="Platshållare för bildnummer 3"/>
          <p:cNvSpPr>
            <a:spLocks noGrp="1"/>
          </p:cNvSpPr>
          <p:nvPr>
            <p:ph type="sldNum" sz="quarter" idx="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24</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434282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BAFF23A-B760-421D-A910-F9D7214BA323}" type="slidenum">
              <a:rPr lang="sv-SE" smtClean="0"/>
              <a:pPr/>
              <a:t>25</a:t>
            </a:fld>
            <a:endParaRPr lang="sv-SE" dirty="0"/>
          </a:p>
        </p:txBody>
      </p:sp>
    </p:spTree>
    <p:extLst>
      <p:ext uri="{BB962C8B-B14F-4D97-AF65-F5344CB8AC3E}">
        <p14:creationId xmlns:p14="http://schemas.microsoft.com/office/powerpoint/2010/main" val="622995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BAFF23A-B760-421D-A910-F9D7214BA323}" type="slidenum">
              <a:rPr lang="sv-SE" smtClean="0"/>
              <a:pPr/>
              <a:t>26</a:t>
            </a:fld>
            <a:endParaRPr lang="sv-SE" dirty="0"/>
          </a:p>
        </p:txBody>
      </p:sp>
    </p:spTree>
    <p:extLst>
      <p:ext uri="{BB962C8B-B14F-4D97-AF65-F5344CB8AC3E}">
        <p14:creationId xmlns:p14="http://schemas.microsoft.com/office/powerpoint/2010/main" val="1792761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Svara på en kommentar – kan svara och skriva frågor till en kommentar… </a:t>
            </a:r>
          </a:p>
        </p:txBody>
      </p:sp>
      <p:sp>
        <p:nvSpPr>
          <p:cNvPr id="4" name="Platshållare för bildnummer 3"/>
          <p:cNvSpPr>
            <a:spLocks noGrp="1"/>
          </p:cNvSpPr>
          <p:nvPr>
            <p:ph type="sldNum" sz="quarter" idx="5"/>
          </p:nvPr>
        </p:nvSpPr>
        <p:spPr/>
        <p:txBody>
          <a:bodyPr/>
          <a:lstStyle/>
          <a:p>
            <a:fld id="{2BAFF23A-B760-421D-A910-F9D7214BA323}" type="slidenum">
              <a:rPr lang="sv-SE" smtClean="0"/>
              <a:pPr/>
              <a:t>27</a:t>
            </a:fld>
            <a:endParaRPr lang="sv-SE" dirty="0"/>
          </a:p>
        </p:txBody>
      </p:sp>
    </p:spTree>
    <p:extLst>
      <p:ext uri="{BB962C8B-B14F-4D97-AF65-F5344CB8AC3E}">
        <p14:creationId xmlns:p14="http://schemas.microsoft.com/office/powerpoint/2010/main" val="2487894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a:highlight>
                  <a:srgbClr val="FFFF00"/>
                </a:highlight>
              </a:rPr>
              <a:t>Det som är nytt i version 3.0 är att Gransknings-PM är uppdaterad med fler projektuppgifter, tidplan och fler handlingar för godkännande.</a:t>
            </a:r>
          </a:p>
          <a:p>
            <a:pPr marL="0" indent="0">
              <a:buFont typeface="Arial" panose="020B0604020202020204" pitchFamily="34" charset="0"/>
              <a:buNone/>
            </a:pPr>
            <a:endParaRPr lang="sv-SE" dirty="0">
              <a:highlight>
                <a:srgbClr val="FFFF00"/>
              </a:highlight>
            </a:endParaRPr>
          </a:p>
          <a:p>
            <a:pPr marL="0" indent="0">
              <a:buFont typeface="Arial" panose="020B0604020202020204" pitchFamily="34" charset="0"/>
              <a:buNone/>
            </a:pPr>
            <a:r>
              <a:rPr lang="sv-SE" dirty="0">
                <a:highlight>
                  <a:srgbClr val="FFFF00"/>
                </a:highlight>
              </a:rPr>
              <a:t>Det finns även en ny stämpel där deltagare nu kan verifiera genomförd granskning. </a:t>
            </a:r>
            <a:br>
              <a:rPr lang="sv-SE" dirty="0">
                <a:highlight>
                  <a:srgbClr val="FFFF00"/>
                </a:highlight>
              </a:rPr>
            </a:br>
            <a:br>
              <a:rPr lang="sv-SE" dirty="0">
                <a:highlight>
                  <a:srgbClr val="FFFF00"/>
                </a:highlight>
              </a:rPr>
            </a:br>
            <a:r>
              <a:rPr lang="sv-SE" dirty="0">
                <a:highlight>
                  <a:srgbClr val="FFFF00"/>
                </a:highlight>
              </a:rPr>
              <a:t>Inga förändringar har gjorts avseende granskningskommentarer eller statushantering i text och färg.   </a:t>
            </a:r>
          </a:p>
        </p:txBody>
      </p:sp>
      <p:sp>
        <p:nvSpPr>
          <p:cNvPr id="4" name="Platshållare för bildnummer 3"/>
          <p:cNvSpPr>
            <a:spLocks noGrp="1"/>
          </p:cNvSpPr>
          <p:nvPr>
            <p:ph type="sldNum" sz="quarter" idx="5"/>
          </p:nvPr>
        </p:nvSpPr>
        <p:spPr/>
        <p:txBody>
          <a:bodyPr/>
          <a:lstStyle/>
          <a:p>
            <a:fld id="{2BAFF23A-B760-421D-A910-F9D7214BA323}" type="slidenum">
              <a:rPr lang="sv-SE" smtClean="0"/>
              <a:pPr/>
              <a:t>3</a:t>
            </a:fld>
            <a:endParaRPr lang="sv-SE" dirty="0"/>
          </a:p>
        </p:txBody>
      </p:sp>
    </p:spTree>
    <p:extLst>
      <p:ext uri="{BB962C8B-B14F-4D97-AF65-F5344CB8AC3E}">
        <p14:creationId xmlns:p14="http://schemas.microsoft.com/office/powerpoint/2010/main" val="115868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Standarden har tagits fram för att även uppfylla kraven på dokumentationen enligt </a:t>
            </a:r>
            <a:r>
              <a:rPr lang="sv-SE" b="1" dirty="0"/>
              <a:t>ISO 9001:2015 </a:t>
            </a:r>
            <a:r>
              <a:rPr lang="sv-SE" dirty="0"/>
              <a:t>för att </a:t>
            </a:r>
            <a:r>
              <a:rPr lang="sv-SE" b="1" dirty="0"/>
              <a:t>säkerställa produkten till kund  </a:t>
            </a:r>
            <a:br>
              <a:rPr lang="sv-SE" dirty="0"/>
            </a:br>
            <a:br>
              <a:rPr lang="sv-SE" dirty="0"/>
            </a:br>
            <a:endParaRPr lang="sv-SE" dirty="0"/>
          </a:p>
        </p:txBody>
      </p:sp>
      <p:sp>
        <p:nvSpPr>
          <p:cNvPr id="4" name="Platshållare för bildnummer 3"/>
          <p:cNvSpPr>
            <a:spLocks noGrp="1"/>
          </p:cNvSpPr>
          <p:nvPr>
            <p:ph type="sldNum" sz="quarter" idx="5"/>
          </p:nvPr>
        </p:nvSpPr>
        <p:spPr/>
        <p:txBody>
          <a:bodyPr/>
          <a:lstStyle/>
          <a:p>
            <a:fld id="{2BAFF23A-B760-421D-A910-F9D7214BA323}" type="slidenum">
              <a:rPr lang="sv-SE" smtClean="0"/>
              <a:pPr/>
              <a:t>4</a:t>
            </a:fld>
            <a:endParaRPr lang="sv-SE" dirty="0"/>
          </a:p>
        </p:txBody>
      </p:sp>
    </p:spTree>
    <p:extLst>
      <p:ext uri="{BB962C8B-B14F-4D97-AF65-F5344CB8AC3E}">
        <p14:creationId xmlns:p14="http://schemas.microsoft.com/office/powerpoint/2010/main" val="3082309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Affärsnytta och deltagarnas erfarenheter är främst enklare samverkan och ökad delaktighet. </a:t>
            </a:r>
          </a:p>
          <a:p>
            <a:pPr marL="0" marR="0" lvl="0" indent="0" algn="l" defTabSz="1219170" rtl="0" eaLnBrk="1" fontAlgn="auto" latinLnBrk="0" hangingPunct="1">
              <a:lnSpc>
                <a:spcPct val="100000"/>
              </a:lnSpc>
              <a:spcBef>
                <a:spcPts val="0"/>
              </a:spcBef>
              <a:spcAft>
                <a:spcPts val="0"/>
              </a:spcAft>
              <a:buClrTx/>
              <a:buSzTx/>
              <a:buFontTx/>
              <a:buNone/>
              <a:tabLst/>
              <a:defRPr/>
            </a:pPr>
            <a:r>
              <a:rPr lang="sv-SE" dirty="0"/>
              <a:t>Kommentarer verifieras och beslut tas i rätt forum och blir dokumenterade, vilket säkerställer spårbarheten.</a:t>
            </a:r>
          </a:p>
          <a:p>
            <a:r>
              <a:rPr lang="sv-SE" dirty="0"/>
              <a:t>Det minskar administration och  dubbelarbete, vilket frigör tid till att säkerställa produkten till kund. </a:t>
            </a:r>
          </a:p>
          <a:p>
            <a:r>
              <a:rPr lang="sv-SE" dirty="0"/>
              <a:t>Projektörerna kan tillämpa metoden vid egenkontroll inför granskning</a:t>
            </a:r>
          </a:p>
          <a:p>
            <a:r>
              <a:rPr lang="sv-SE" dirty="0"/>
              <a:t>  </a:t>
            </a:r>
          </a:p>
          <a:p>
            <a:pPr marL="0" marR="0" lvl="0" indent="0" algn="l" defTabSz="1219170" rtl="0" eaLnBrk="1" fontAlgn="auto" latinLnBrk="0" hangingPunct="1">
              <a:lnSpc>
                <a:spcPct val="100000"/>
              </a:lnSpc>
              <a:spcBef>
                <a:spcPts val="0"/>
              </a:spcBef>
              <a:spcAft>
                <a:spcPts val="0"/>
              </a:spcAft>
              <a:buClrTx/>
              <a:buSzTx/>
              <a:buFontTx/>
              <a:buNone/>
              <a:tabLst/>
              <a:defRPr/>
            </a:pPr>
            <a:r>
              <a:rPr lang="sv-SE" dirty="0"/>
              <a:t>Styrkan med standardiseringen är att det finns en färdig metod vid uppstart – inga nya rutiner och metoder inför varje nytt projekt underlättar för alla deltagare att fokusera på att säkerställa produkten.</a:t>
            </a:r>
          </a:p>
          <a:p>
            <a:endParaRPr lang="sv-SE" dirty="0"/>
          </a:p>
        </p:txBody>
      </p:sp>
      <p:sp>
        <p:nvSpPr>
          <p:cNvPr id="4" name="Platshållare för bildnummer 3"/>
          <p:cNvSpPr>
            <a:spLocks noGrp="1"/>
          </p:cNvSpPr>
          <p:nvPr>
            <p:ph type="sldNum" sz="quarter" idx="5"/>
          </p:nvPr>
        </p:nvSpPr>
        <p:spPr/>
        <p:txBody>
          <a:bodyPr/>
          <a:lstStyle/>
          <a:p>
            <a:fld id="{2BAFF23A-B760-421D-A910-F9D7214BA323}" type="slidenum">
              <a:rPr lang="sv-SE" smtClean="0"/>
              <a:pPr/>
              <a:t>5</a:t>
            </a:fld>
            <a:endParaRPr lang="sv-SE" dirty="0"/>
          </a:p>
        </p:txBody>
      </p:sp>
    </p:spTree>
    <p:extLst>
      <p:ext uri="{BB962C8B-B14F-4D97-AF65-F5344CB8AC3E}">
        <p14:creationId xmlns:p14="http://schemas.microsoft.com/office/powerpoint/2010/main" val="3912209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mj-lt"/>
              <a:buNone/>
            </a:pPr>
            <a:r>
              <a:rPr lang="sv-SE" dirty="0"/>
              <a:t>Tidigare var det svårt att få med alla deltagare att vara med och en utmaning att få in granskningskommentarer i tid – det var även svårt att återkoppla tagna beslut.</a:t>
            </a:r>
            <a:br>
              <a:rPr lang="sv-SE" dirty="0"/>
            </a:br>
            <a:r>
              <a:rPr lang="sv-SE" dirty="0"/>
              <a:t>  </a:t>
            </a:r>
          </a:p>
          <a:p>
            <a:pPr marL="0" indent="0">
              <a:buFont typeface="+mj-lt"/>
              <a:buNone/>
            </a:pPr>
            <a:r>
              <a:rPr lang="sv-SE" dirty="0"/>
              <a:t>Tiden och administrationen att sammanställa alla granskningskommentarer tog tidigare mycket tid under projekteringen – flera kommentarer från olika deltagare om samma sak tog tid att sammanställa.</a:t>
            </a:r>
            <a:br>
              <a:rPr lang="sv-SE" dirty="0"/>
            </a:br>
            <a:endParaRPr lang="sv-SE" dirty="0"/>
          </a:p>
          <a:p>
            <a:pPr marL="0" indent="0">
              <a:buFont typeface="+mj-lt"/>
              <a:buNone/>
            </a:pPr>
            <a:r>
              <a:rPr lang="sv-SE" dirty="0"/>
              <a:t>Ställtiden från att få in kommentarer och besluta samt inarbeta beslut i handlingarna tog tid - risk för missförstånd, att beslut inte togs i rätt forum och att besluten inte alltid blev dokumenterade.</a:t>
            </a:r>
          </a:p>
          <a:p>
            <a:endParaRPr lang="sv-SE" dirty="0"/>
          </a:p>
        </p:txBody>
      </p:sp>
      <p:sp>
        <p:nvSpPr>
          <p:cNvPr id="4" name="Platshållare för bildnummer 3"/>
          <p:cNvSpPr>
            <a:spLocks noGrp="1"/>
          </p:cNvSpPr>
          <p:nvPr>
            <p:ph type="sldNum" sz="quarter" idx="5"/>
          </p:nvPr>
        </p:nvSpPr>
        <p:spPr/>
        <p:txBody>
          <a:bodyPr/>
          <a:lstStyle/>
          <a:p>
            <a:fld id="{2BAFF23A-B760-421D-A910-F9D7214BA323}" type="slidenum">
              <a:rPr lang="sv-SE" smtClean="0"/>
              <a:pPr/>
              <a:t>6</a:t>
            </a:fld>
            <a:endParaRPr lang="sv-SE" dirty="0"/>
          </a:p>
        </p:txBody>
      </p:sp>
    </p:spTree>
    <p:extLst>
      <p:ext uri="{BB962C8B-B14F-4D97-AF65-F5344CB8AC3E}">
        <p14:creationId xmlns:p14="http://schemas.microsoft.com/office/powerpoint/2010/main" val="341052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Med standarden och systemstöd blir det lättare att få med fler och rätt deltagare, alla granskar på samma sätt och ställe samtidigt– samma profil med markeringsverktyg och statushantering underlättar att enkelt komma igång.</a:t>
            </a:r>
          </a:p>
          <a:p>
            <a:r>
              <a:rPr lang="sv-SE" dirty="0"/>
              <a:t> </a:t>
            </a:r>
          </a:p>
          <a:p>
            <a:pPr marL="342900" indent="-342900">
              <a:buFont typeface="+mj-lt"/>
              <a:buAutoNum type="arabicPeriod"/>
            </a:pPr>
            <a:r>
              <a:rPr lang="sv-SE" dirty="0"/>
              <a:t>Alla ser samma underlag samtidigt, vilket gör att en markering med kommentar räcker för att alla ser att ärendet blir hanterat, exempel om en dörr ska vara vänsterhängd räcker med att en deltagare skapar en kommentar och övriga ser att kommentaren blir hanterat i granskningen.</a:t>
            </a:r>
            <a:br>
              <a:rPr lang="sv-SE" dirty="0"/>
            </a:br>
            <a:r>
              <a:rPr lang="sv-SE" dirty="0"/>
              <a:t> </a:t>
            </a:r>
          </a:p>
          <a:p>
            <a:pPr marL="342900" indent="-342900">
              <a:buFont typeface="+mj-lt"/>
              <a:buAutoNum type="arabicPeriod"/>
            </a:pPr>
            <a:r>
              <a:rPr lang="sv-SE" dirty="0"/>
              <a:t>Under granskningsperioden kan deltagarna förbereda inför granskningsmötet, kan ställa frågor och svara på kommentarer inför granskningsmötet som är ett beslutsmöte. </a:t>
            </a:r>
            <a:br>
              <a:rPr lang="sv-SE" dirty="0"/>
            </a:br>
            <a:r>
              <a:rPr lang="sv-SE" dirty="0"/>
              <a:t> </a:t>
            </a:r>
            <a:br>
              <a:rPr lang="sv-SE" dirty="0"/>
            </a:br>
            <a:r>
              <a:rPr lang="sv-SE" dirty="0"/>
              <a:t>Återkopplingen från tagna beslut till deltagarna blir mer strukturerad och enklare att säkerställa att beslut tas i rätt forum och blir inarbetade i handlingen. </a:t>
            </a:r>
            <a:br>
              <a:rPr lang="sv-SE" dirty="0"/>
            </a:br>
            <a:r>
              <a:rPr lang="sv-SE" dirty="0"/>
              <a:t>  </a:t>
            </a:r>
            <a:br>
              <a:rPr lang="sv-SE" dirty="0"/>
            </a:br>
            <a:r>
              <a:rPr lang="sv-SE" dirty="0"/>
              <a:t>Tiden från att få en kommentaren till att få den inarbetad i handlingen går betydligt enklare och snabbare genom att granskningen blir mer samlad och dokumenterad på ett enhetligt sätt.</a:t>
            </a:r>
          </a:p>
          <a:p>
            <a:endParaRPr lang="sv-SE" dirty="0"/>
          </a:p>
        </p:txBody>
      </p:sp>
      <p:sp>
        <p:nvSpPr>
          <p:cNvPr id="4" name="Platshållare för bildnummer 3"/>
          <p:cNvSpPr>
            <a:spLocks noGrp="1"/>
          </p:cNvSpPr>
          <p:nvPr>
            <p:ph type="sldNum" sz="quarter" idx="5"/>
          </p:nvPr>
        </p:nvSpPr>
        <p:spPr/>
        <p:txBody>
          <a:bodyPr/>
          <a:lstStyle/>
          <a:p>
            <a:fld id="{2BAFF23A-B760-421D-A910-F9D7214BA323}" type="slidenum">
              <a:rPr lang="sv-SE" smtClean="0"/>
              <a:pPr/>
              <a:t>7</a:t>
            </a:fld>
            <a:endParaRPr lang="sv-SE" dirty="0"/>
          </a:p>
        </p:txBody>
      </p:sp>
    </p:spTree>
    <p:extLst>
      <p:ext uri="{BB962C8B-B14F-4D97-AF65-F5344CB8AC3E}">
        <p14:creationId xmlns:p14="http://schemas.microsoft.com/office/powerpoint/2010/main" val="3601727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a:t>Introduktion till :</a:t>
            </a:r>
          </a:p>
          <a:p>
            <a:pPr marL="0" indent="0">
              <a:buFont typeface="Arial" panose="020B0604020202020204" pitchFamily="34" charset="0"/>
              <a:buNone/>
            </a:pPr>
            <a:endParaRPr lang="sv-SE" dirty="0"/>
          </a:p>
          <a:p>
            <a:pPr marL="285750" indent="-285750">
              <a:buFont typeface="Arial" panose="020B0604020202020204" pitchFamily="34" charset="0"/>
              <a:buChar char="•"/>
            </a:pPr>
            <a:r>
              <a:rPr lang="sv-SE" dirty="0"/>
              <a:t>Granskningskommentarer - Standardisering av kommentarer och status med stöd av text och färg</a:t>
            </a:r>
            <a:br>
              <a:rPr lang="sv-SE" dirty="0"/>
            </a:br>
            <a:endParaRPr lang="sv-SE" dirty="0"/>
          </a:p>
          <a:p>
            <a:pPr marL="285750" indent="-285750">
              <a:buFont typeface="Arial" panose="020B0604020202020204" pitchFamily="34" charset="0"/>
              <a:buChar char="•"/>
            </a:pPr>
            <a:r>
              <a:rPr lang="sv-SE" dirty="0"/>
              <a:t>Gransknings-PM - Stöddokument genomförande och övergripande dokumentation av granskningen.</a:t>
            </a:r>
            <a:br>
              <a:rPr lang="sv-SE" dirty="0"/>
            </a:br>
            <a:r>
              <a:rPr lang="sv-SE" dirty="0"/>
              <a:t> </a:t>
            </a:r>
          </a:p>
          <a:p>
            <a:pPr marL="285750" indent="-285750">
              <a:buFont typeface="Arial" panose="020B0604020202020204" pitchFamily="34" charset="0"/>
              <a:buChar char="•"/>
            </a:pPr>
            <a:r>
              <a:rPr lang="sv-SE" dirty="0"/>
              <a:t>Granskningssammanfattning - Sammanfattning av granskningskommentarer som verifierar samt dokumenterar granskningskommentarerna och beslut, arkiveras tillsammans med granskningspaketet efter avslutad granskning.</a:t>
            </a:r>
          </a:p>
          <a:p>
            <a:endParaRPr lang="sv-SE" dirty="0"/>
          </a:p>
        </p:txBody>
      </p:sp>
      <p:sp>
        <p:nvSpPr>
          <p:cNvPr id="4" name="Platshållare för bildnummer 3"/>
          <p:cNvSpPr>
            <a:spLocks noGrp="1"/>
          </p:cNvSpPr>
          <p:nvPr>
            <p:ph type="sldNum" sz="quarter" idx="5"/>
          </p:nvPr>
        </p:nvSpPr>
        <p:spPr/>
        <p:txBody>
          <a:bodyPr/>
          <a:lstStyle/>
          <a:p>
            <a:fld id="{2BAFF23A-B760-421D-A910-F9D7214BA323}" type="slidenum">
              <a:rPr lang="sv-SE" smtClean="0"/>
              <a:pPr/>
              <a:t>8</a:t>
            </a:fld>
            <a:endParaRPr lang="sv-SE" dirty="0"/>
          </a:p>
        </p:txBody>
      </p:sp>
    </p:spTree>
    <p:extLst>
      <p:ext uri="{BB962C8B-B14F-4D97-AF65-F5344CB8AC3E}">
        <p14:creationId xmlns:p14="http://schemas.microsoft.com/office/powerpoint/2010/main" val="821958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pPr marL="0" marR="0" lvl="0" indent="0" algn="l" defTabSz="1219170" rtl="0" eaLnBrk="1" fontAlgn="auto" latinLnBrk="0" hangingPunct="1">
              <a:lnSpc>
                <a:spcPct val="100000"/>
              </a:lnSpc>
              <a:spcBef>
                <a:spcPts val="0"/>
              </a:spcBef>
              <a:spcAft>
                <a:spcPts val="0"/>
              </a:spcAft>
              <a:buClrTx/>
              <a:buSzTx/>
              <a:buFontTx/>
              <a:buNone/>
              <a:tabLst/>
              <a:defRPr/>
            </a:pPr>
            <a:r>
              <a:rPr lang="sv-SE" dirty="0"/>
              <a:t>Här visas de 6 stycken tillgängliga statusar som används i BEAst standarden med text och färg. </a:t>
            </a:r>
          </a:p>
          <a:p>
            <a:endParaRPr lang="sv-SE" dirty="0"/>
          </a:p>
          <a:p>
            <a:r>
              <a:rPr lang="sv-SE" dirty="0"/>
              <a:t>Statushantering för granskningskommentarerna är med text och färg för att göra det enkelt för deltagarna.</a:t>
            </a:r>
          </a:p>
          <a:p>
            <a:endParaRPr lang="sv-SE" dirty="0"/>
          </a:p>
          <a:p>
            <a:r>
              <a:rPr lang="sv-SE" dirty="0"/>
              <a:t>Alla kan se markeringar på handlingar och ritningar, i markeringslistan med kommentarer och granskningssammanfattningen.</a:t>
            </a:r>
          </a:p>
        </p:txBody>
      </p:sp>
      <p:sp>
        <p:nvSpPr>
          <p:cNvPr id="4" name="Platshållare för bildnummer 3"/>
          <p:cNvSpPr>
            <a:spLocks noGrp="1"/>
          </p:cNvSpPr>
          <p:nvPr>
            <p:ph type="sldNum" sz="quarter" idx="5"/>
          </p:nvPr>
        </p:nvSpPr>
        <p:spPr/>
        <p:txBody>
          <a:bodyPr/>
          <a:lstStyle/>
          <a:p>
            <a:fld id="{2BAFF23A-B760-421D-A910-F9D7214BA323}" type="slidenum">
              <a:rPr lang="sv-SE" smtClean="0"/>
              <a:pPr/>
              <a:t>9</a:t>
            </a:fld>
            <a:endParaRPr lang="sv-SE" dirty="0"/>
          </a:p>
        </p:txBody>
      </p:sp>
    </p:spTree>
    <p:extLst>
      <p:ext uri="{BB962C8B-B14F-4D97-AF65-F5344CB8AC3E}">
        <p14:creationId xmlns:p14="http://schemas.microsoft.com/office/powerpoint/2010/main" val="3222416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r="-82"/>
          <a:stretch/>
        </p:blipFill>
        <p:spPr>
          <a:xfrm>
            <a:off x="0" y="0"/>
            <a:ext cx="12192000" cy="6161088"/>
          </a:xfrm>
          <a:prstGeom prst="rect">
            <a:avLst/>
          </a:prstGeom>
        </p:spPr>
      </p:pic>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effectLst>
                  <a:outerShdw blurRad="38100" dist="38100" dir="2700000" algn="tl">
                    <a:srgbClr val="000000">
                      <a:alpha val="43137"/>
                    </a:srgbClr>
                  </a:outerShdw>
                </a:effectLst>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br>
              <a:rPr lang="sv-SE" sz="1200" dirty="0">
                <a:solidFill>
                  <a:srgbClr val="000000"/>
                </a:solidFill>
                <a:latin typeface="Arial" pitchFamily="34" charset="0"/>
                <a:cs typeface="Arial" pitchFamily="34" charset="0"/>
              </a:rPr>
            </a:br>
            <a:r>
              <a:rPr lang="sv-SE" sz="1200" dirty="0">
                <a:solidFill>
                  <a:srgbClr val="000000"/>
                </a:solidFill>
                <a:latin typeface="Arial" pitchFamily="34" charset="0"/>
                <a:cs typeface="Arial" pitchFamily="34" charset="0"/>
              </a:rPr>
              <a:t>Rotebro bridge</a:t>
            </a:r>
          </a:p>
        </p:txBody>
      </p:sp>
      <p:sp>
        <p:nvSpPr>
          <p:cNvPr id="10" name="Subtitle 2"/>
          <p:cNvSpPr>
            <a:spLocks noGrp="1"/>
          </p:cNvSpPr>
          <p:nvPr>
            <p:ph type="subTitle" idx="1"/>
          </p:nvPr>
        </p:nvSpPr>
        <p:spPr bwMode="gray">
          <a:xfrm>
            <a:off x="377475" y="1882567"/>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688827"/>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321070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Green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a:solidFill>
                  <a:srgbClr val="000000"/>
                </a:solidFill>
                <a:latin typeface="Arial" pitchFamily="34" charset="0"/>
                <a:cs typeface="Arial" pitchFamily="34" charset="0"/>
              </a:rPr>
              <a:t>Green </a:t>
            </a:r>
            <a:r>
              <a:rPr lang="sv-SE" sz="120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5419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a:t>zcCompany</a:t>
            </a: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Medium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a:solidFill>
                  <a:srgbClr val="000000"/>
                </a:solidFill>
                <a:latin typeface="Arial" pitchFamily="34" charset="0"/>
                <a:cs typeface="Arial" pitchFamily="34" charset="0"/>
              </a:rPr>
              <a:t>Green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27427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Green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a:t>zcCompany</a:t>
            </a: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Large</a:t>
            </a:r>
            <a:r>
              <a:rPr lang="sv-SE" sz="1200" baseline="0" dirty="0">
                <a:solidFill>
                  <a:srgbClr val="000000"/>
                </a:solidFill>
                <a:latin typeface="Arial" pitchFamily="34" charset="0"/>
                <a:cs typeface="Arial" pitchFamily="34" charset="0"/>
              </a:rPr>
              <a:t> right </a:t>
            </a:r>
            <a:r>
              <a:rPr lang="sv-SE" sz="1200" baseline="0" dirty="0" err="1">
                <a:solidFill>
                  <a:srgbClr val="000000"/>
                </a:solidFill>
                <a:latin typeface="Arial" pitchFamily="34" charset="0"/>
                <a:cs typeface="Arial" pitchFamily="34" charset="0"/>
              </a:rPr>
              <a:t>picture</a:t>
            </a:r>
            <a:endParaRPr lang="sv-SE" sz="1200" baseline="0" dirty="0">
              <a:solidFill>
                <a:srgbClr val="000000"/>
              </a:solidFill>
              <a:latin typeface="Arial" pitchFamily="34" charset="0"/>
              <a:cs typeface="Arial" pitchFamily="34" charset="0"/>
            </a:endParaRPr>
          </a:p>
          <a:p>
            <a:pPr algn="r"/>
            <a:r>
              <a:rPr lang="sv-SE" sz="1200" baseline="0" dirty="0">
                <a:solidFill>
                  <a:srgbClr val="000000"/>
                </a:solidFill>
                <a:latin typeface="Arial" pitchFamily="34" charset="0"/>
                <a:cs typeface="Arial" pitchFamily="34" charset="0"/>
              </a:rPr>
              <a:t>Green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3631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a:t>zcCompany</a:t>
            </a: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92598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a:t>zcCompany</a:t>
            </a: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Medium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40940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Light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a:t>zcCompany</a:t>
            </a: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Large</a:t>
            </a:r>
            <a:r>
              <a:rPr lang="sv-SE" sz="1200" baseline="0" dirty="0">
                <a:solidFill>
                  <a:srgbClr val="000000"/>
                </a:solidFill>
                <a:latin typeface="Arial" pitchFamily="34" charset="0"/>
                <a:cs typeface="Arial" pitchFamily="34" charset="0"/>
              </a:rPr>
              <a:t> right </a:t>
            </a:r>
            <a:r>
              <a:rPr lang="sv-SE" sz="1200" baseline="0" dirty="0" err="1">
                <a:solidFill>
                  <a:srgbClr val="000000"/>
                </a:solidFill>
                <a:latin typeface="Arial" pitchFamily="34" charset="0"/>
                <a:cs typeface="Arial" pitchFamily="34" charset="0"/>
              </a:rPr>
              <a:t>picture</a:t>
            </a:r>
            <a:endParaRPr lang="sv-SE" sz="1200" baseline="0" dirty="0">
              <a:solidFill>
                <a:srgbClr val="000000"/>
              </a:solidFill>
              <a:latin typeface="Arial" pitchFamily="34" charset="0"/>
              <a:cs typeface="Arial" pitchFamily="34" charset="0"/>
            </a:endParaRPr>
          </a:p>
          <a:p>
            <a:pPr algn="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1406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Pink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a:t>zcCompany</a:t>
            </a: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Pink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40675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Pink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a:t>zcCompany</a:t>
            </a: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Medium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Pink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89030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Pink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a:t>zcCompany</a:t>
            </a: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Large</a:t>
            </a:r>
            <a:r>
              <a:rPr lang="sv-SE" sz="1200" baseline="0" dirty="0">
                <a:solidFill>
                  <a:srgbClr val="000000"/>
                </a:solidFill>
                <a:latin typeface="Arial" pitchFamily="34" charset="0"/>
                <a:cs typeface="Arial" pitchFamily="34" charset="0"/>
              </a:rPr>
              <a:t> right </a:t>
            </a:r>
            <a:r>
              <a:rPr lang="sv-SE" sz="1200" baseline="0" dirty="0" err="1">
                <a:solidFill>
                  <a:srgbClr val="000000"/>
                </a:solidFill>
                <a:latin typeface="Arial" pitchFamily="34" charset="0"/>
                <a:cs typeface="Arial" pitchFamily="34" charset="0"/>
              </a:rPr>
              <a:t>picture</a:t>
            </a:r>
            <a:endParaRPr lang="sv-SE" sz="1200" baseline="0" dirty="0">
              <a:solidFill>
                <a:srgbClr val="000000"/>
              </a:solidFill>
              <a:latin typeface="Arial" pitchFamily="34" charset="0"/>
              <a:cs typeface="Arial" pitchFamily="34" charset="0"/>
            </a:endParaRPr>
          </a:p>
          <a:p>
            <a:pPr algn="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Pink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8575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385200" y="1773237"/>
            <a:ext cx="5451923" cy="1733891"/>
          </a:xfrm>
        </p:spPr>
        <p:txBody>
          <a:bodyPr/>
          <a:lstStyle/>
          <a:p>
            <a:pPr lvl="0"/>
            <a:r>
              <a:rPr lang="en-US" dirty="0"/>
              <a:t>Click to edit Master text styles</a:t>
            </a:r>
          </a:p>
          <a:p>
            <a:pPr lvl="1"/>
            <a:r>
              <a:rPr lang="en-US" dirty="0"/>
              <a:t>Second level</a:t>
            </a: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a:t>zcCompany</a:t>
            </a: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p:cNvSpPr>
          <p:nvPr>
            <p:ph type="pic" sz="quarter" idx="14"/>
          </p:nvPr>
        </p:nvSpPr>
        <p:spPr>
          <a:xfrm>
            <a:off x="0" y="3695749"/>
            <a:ext cx="12192000" cy="2465340"/>
          </a:xfrm>
        </p:spPr>
        <p:txBody>
          <a:bodyPr/>
          <a:lstStyle>
            <a:lvl1pPr marL="0" indent="0">
              <a:buNone/>
              <a:defRPr/>
            </a:lvl1pPr>
          </a:lstStyle>
          <a:p>
            <a:r>
              <a:rPr lang="en-US"/>
              <a:t>Click icon to add picture</a:t>
            </a:r>
            <a:endParaRPr lang="sv-SE" dirty="0"/>
          </a:p>
        </p:txBody>
      </p:sp>
      <p:sp>
        <p:nvSpPr>
          <p:cNvPr id="25" name="Text Placeholder 24"/>
          <p:cNvSpPr>
            <a:spLocks noGrp="1"/>
          </p:cNvSpPr>
          <p:nvPr>
            <p:ph type="body" sz="quarter" idx="15"/>
          </p:nvPr>
        </p:nvSpPr>
        <p:spPr>
          <a:xfrm>
            <a:off x="6406638" y="1773238"/>
            <a:ext cx="5450400" cy="1733650"/>
          </a:xfrm>
        </p:spPr>
        <p:txBody>
          <a:bodyPr/>
          <a:lstStyle>
            <a:lvl4pPr>
              <a:defRPr/>
            </a:lvl4pPr>
          </a:lstStyle>
          <a:p>
            <a:pPr lvl="0"/>
            <a:r>
              <a:rPr lang="en-US" dirty="0"/>
              <a:t>Click to edit Master text styles</a:t>
            </a:r>
          </a:p>
          <a:p>
            <a:pPr lvl="1"/>
            <a:r>
              <a:rPr lang="en-US" dirty="0"/>
              <a:t>Second level</a:t>
            </a:r>
          </a:p>
        </p:txBody>
      </p:sp>
      <p:sp>
        <p:nvSpPr>
          <p:cNvPr id="47" name="TextBox 46"/>
          <p:cNvSpPr txBox="1"/>
          <p:nvPr userDrawn="1"/>
        </p:nvSpPr>
        <p:spPr>
          <a:xfrm>
            <a:off x="-2285999" y="74615"/>
            <a:ext cx="2245360" cy="784830"/>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Horizontal</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7" name="Title 6"/>
          <p:cNvSpPr>
            <a:spLocks noGrp="1"/>
          </p:cNvSpPr>
          <p:nvPr>
            <p:ph type="title" hasCustomPrompt="1"/>
          </p:nvPr>
        </p:nvSpPr>
        <p:spPr>
          <a:xfrm>
            <a:off x="385200" y="197634"/>
            <a:ext cx="11390313"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422695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left pictures">
    <p:spTree>
      <p:nvGrpSpPr>
        <p:cNvPr id="1" name=""/>
        <p:cNvGrpSpPr/>
        <p:nvPr/>
      </p:nvGrpSpPr>
      <p:grpSpPr>
        <a:xfrm>
          <a:off x="0" y="0"/>
          <a:ext cx="0" cy="0"/>
          <a:chOff x="0" y="0"/>
          <a:chExt cx="0" cy="0"/>
        </a:xfrm>
      </p:grpSpPr>
      <p:sp>
        <p:nvSpPr>
          <p:cNvPr id="10" name="Text Placeholder 9"/>
          <p:cNvSpPr>
            <a:spLocks noGrp="1"/>
          </p:cNvSpPr>
          <p:nvPr>
            <p:ph type="body" sz="quarter" idx="19"/>
          </p:nvPr>
        </p:nvSpPr>
        <p:spPr>
          <a:xfrm>
            <a:off x="6356194" y="1525490"/>
            <a:ext cx="5356381" cy="1367647"/>
          </a:xfrm>
        </p:spPr>
        <p:txBody>
          <a:bodyPr/>
          <a:lstStyle/>
          <a:p>
            <a:pPr lvl="0"/>
            <a:r>
              <a:rPr lang="en-US" dirty="0"/>
              <a:t>Click to edit Master text styles</a:t>
            </a:r>
          </a:p>
          <a:p>
            <a:pPr lvl="1"/>
            <a:r>
              <a:rPr lang="en-US" dirty="0"/>
              <a:t>Second level</a:t>
            </a:r>
          </a:p>
        </p:txBody>
      </p:sp>
      <p:sp>
        <p:nvSpPr>
          <p:cNvPr id="8" name="Picture Placeholder 7"/>
          <p:cNvSpPr>
            <a:spLocks noGrp="1"/>
          </p:cNvSpPr>
          <p:nvPr>
            <p:ph type="pic" sz="quarter" idx="14"/>
          </p:nvPr>
        </p:nvSpPr>
        <p:spPr>
          <a:xfrm>
            <a:off x="479424" y="1514474"/>
            <a:ext cx="5613952" cy="1367647"/>
          </a:xfrm>
          <a:ln>
            <a:noFill/>
          </a:ln>
        </p:spPr>
        <p:txBody>
          <a:bodyPr tIns="648000" anchor="ctr" anchorCtr="0"/>
          <a:lstStyle>
            <a:lvl1pPr marL="0" indent="0" algn="ctr">
              <a:buNone/>
              <a:defRPr sz="1600"/>
            </a:lvl1pPr>
          </a:lstStyle>
          <a:p>
            <a:r>
              <a:rPr lang="en-US" dirty="0"/>
              <a:t>Click icon to add picture</a:t>
            </a:r>
            <a:endParaRPr lang="sv-SE" dirty="0"/>
          </a:p>
        </p:txBody>
      </p:sp>
      <p:sp>
        <p:nvSpPr>
          <p:cNvPr id="27" name="Picture Placeholder 26"/>
          <p:cNvSpPr>
            <a:spLocks noGrp="1"/>
          </p:cNvSpPr>
          <p:nvPr>
            <p:ph type="pic" sz="quarter" idx="17"/>
          </p:nvPr>
        </p:nvSpPr>
        <p:spPr>
          <a:xfrm>
            <a:off x="479424" y="3052065"/>
            <a:ext cx="5613952" cy="1367647"/>
          </a:xfrm>
          <a:ln>
            <a:noFill/>
          </a:ln>
        </p:spPr>
        <p:txBody>
          <a:bodyPr tIns="648000" anchor="ctr" anchorCtr="0"/>
          <a:lstStyle>
            <a:lvl1pPr marL="0" indent="0" algn="ctr">
              <a:buFontTx/>
              <a:buNone/>
              <a:defRPr sz="1600"/>
            </a:lvl1pPr>
          </a:lstStyle>
          <a:p>
            <a:r>
              <a:rPr lang="en-US"/>
              <a:t>Click icon to add picture</a:t>
            </a:r>
            <a:endParaRPr lang="sv-SE" dirty="0"/>
          </a:p>
        </p:txBody>
      </p:sp>
      <p:sp>
        <p:nvSpPr>
          <p:cNvPr id="29" name="Picture Placeholder 28"/>
          <p:cNvSpPr>
            <a:spLocks noGrp="1"/>
          </p:cNvSpPr>
          <p:nvPr>
            <p:ph type="pic" sz="quarter" idx="18"/>
          </p:nvPr>
        </p:nvSpPr>
        <p:spPr>
          <a:xfrm>
            <a:off x="479424" y="4589656"/>
            <a:ext cx="5613952" cy="1367647"/>
          </a:xfrm>
        </p:spPr>
        <p:txBody>
          <a:bodyPr tIns="648000" anchor="ctr" anchorCtr="0"/>
          <a:lstStyle>
            <a:lvl1pPr marL="0" indent="0" algn="ctr">
              <a:buFontTx/>
              <a:buNone/>
              <a:defRPr sz="1600"/>
            </a:lvl1pPr>
          </a:lstStyle>
          <a:p>
            <a:r>
              <a:rPr lang="en-US" dirty="0"/>
              <a:t>Click icon to add picture</a:t>
            </a:r>
            <a:endParaRPr lang="sv-SE" dirty="0"/>
          </a:p>
        </p:txBody>
      </p:sp>
      <p:sp>
        <p:nvSpPr>
          <p:cNvPr id="25" name="Text Placeholder 24"/>
          <p:cNvSpPr>
            <a:spLocks noGrp="1"/>
          </p:cNvSpPr>
          <p:nvPr>
            <p:ph type="body" sz="quarter" idx="15"/>
          </p:nvPr>
        </p:nvSpPr>
        <p:spPr>
          <a:xfrm>
            <a:off x="6356194" y="3052065"/>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dirty="0"/>
              <a:t>Click to edit Master text styles</a:t>
            </a:r>
          </a:p>
          <a:p>
            <a:pPr lvl="1"/>
            <a:r>
              <a:rPr lang="en-US" dirty="0"/>
              <a:t>Second level</a:t>
            </a:r>
          </a:p>
        </p:txBody>
      </p:sp>
      <p:sp>
        <p:nvSpPr>
          <p:cNvPr id="7" name="Text Placeholder 6"/>
          <p:cNvSpPr>
            <a:spLocks noGrp="1"/>
          </p:cNvSpPr>
          <p:nvPr>
            <p:ph type="body" sz="quarter" idx="16"/>
          </p:nvPr>
        </p:nvSpPr>
        <p:spPr>
          <a:xfrm>
            <a:off x="6356194" y="4589656"/>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dirty="0"/>
              <a:t>Click to edit Master text styles</a:t>
            </a:r>
          </a:p>
          <a:p>
            <a:pPr lvl="1"/>
            <a:r>
              <a:rPr lang="en-US" dirty="0"/>
              <a:t>Second level</a:t>
            </a: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a:t>zcCompany</a:t>
            </a: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Three </a:t>
            </a:r>
            <a:r>
              <a:rPr lang="sv-SE" sz="1200" baseline="0" dirty="0" err="1">
                <a:solidFill>
                  <a:srgbClr val="000000"/>
                </a:solidFill>
                <a:latin typeface="Arial" pitchFamily="34" charset="0"/>
                <a:cs typeface="Arial" pitchFamily="34" charset="0"/>
              </a:rPr>
              <a:t>left</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pictures</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2" name="Title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51662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Light Green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err="1">
                <a:solidFill>
                  <a:srgbClr val="000000"/>
                </a:solidFill>
                <a:latin typeface="Arial" pitchFamily="34" charset="0"/>
                <a:cs typeface="Arial" pitchFamily="34" charset="0"/>
              </a:rPr>
              <a:t>Light</a:t>
            </a:r>
            <a:r>
              <a:rPr lang="sv-SE" sz="1200" dirty="0">
                <a:solidFill>
                  <a:srgbClr val="000000"/>
                </a:solidFill>
                <a:latin typeface="Arial" pitchFamily="34" charset="0"/>
                <a:cs typeface="Arial" pitchFamily="34" charset="0"/>
              </a:rPr>
              <a:t> Green </a:t>
            </a:r>
            <a:r>
              <a:rPr lang="sv-SE" sz="120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1095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small pictures, text righ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1395412"/>
            <a:ext cx="3970800" cy="4765675"/>
          </a:xfrm>
          <a:ln>
            <a:noFill/>
          </a:ln>
        </p:spPr>
        <p:txBody>
          <a:bodyPr tIns="756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a:t>zcCompany</a:t>
            </a: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Three </a:t>
            </a:r>
            <a:r>
              <a:rPr lang="sv-SE" sz="1200" baseline="0" dirty="0" err="1">
                <a:solidFill>
                  <a:srgbClr val="000000"/>
                </a:solidFill>
                <a:latin typeface="Arial" pitchFamily="34" charset="0"/>
                <a:cs typeface="Arial" pitchFamily="34" charset="0"/>
              </a:rPr>
              <a:t>pictures</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4110175" y="1395412"/>
            <a:ext cx="3970800" cy="4765675"/>
          </a:xfrm>
          <a:ln>
            <a:noFill/>
          </a:ln>
        </p:spPr>
        <p:txBody>
          <a:bodyPr tIns="756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8220349" y="1395413"/>
            <a:ext cx="3970800" cy="4765675"/>
          </a:xfrm>
        </p:spPr>
        <p:txBody>
          <a:bodyPr tIns="756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6" name="Text Placeholder 5"/>
          <p:cNvSpPr>
            <a:spLocks noGrp="1"/>
          </p:cNvSpPr>
          <p:nvPr>
            <p:ph type="body" sz="quarter" idx="21"/>
          </p:nvPr>
        </p:nvSpPr>
        <p:spPr>
          <a:xfrm>
            <a:off x="1"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4" name="Text Placeholder 5"/>
          <p:cNvSpPr>
            <a:spLocks noGrp="1"/>
          </p:cNvSpPr>
          <p:nvPr>
            <p:ph type="body" sz="quarter" idx="22"/>
          </p:nvPr>
        </p:nvSpPr>
        <p:spPr>
          <a:xfrm>
            <a:off x="4110175"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3"/>
          </p:nvPr>
        </p:nvSpPr>
        <p:spPr>
          <a:xfrm>
            <a:off x="8220349"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2" name="Group 1"/>
          <p:cNvGrpSpPr/>
          <p:nvPr userDrawn="1"/>
        </p:nvGrpSpPr>
        <p:grpSpPr>
          <a:xfrm>
            <a:off x="-422733" y="3705133"/>
            <a:ext cx="199870" cy="146232"/>
            <a:chOff x="-422733" y="1249181"/>
            <a:chExt cx="199870" cy="146232"/>
          </a:xfrm>
        </p:grpSpPr>
        <p:cxnSp>
          <p:nvCxnSpPr>
            <p:cNvPr id="26"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30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29">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our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a:t>zcCompany</a:t>
            </a: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Four</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pictures</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6165192"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9247789" y="1395412"/>
            <a:ext cx="2934000" cy="4765675"/>
          </a:xfrm>
        </p:spPr>
        <p:txBody>
          <a:bodyPr tIns="684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29" name="Picture Placeholder 7"/>
          <p:cNvSpPr>
            <a:spLocks noGrp="1"/>
          </p:cNvSpPr>
          <p:nvPr>
            <p:ph type="pic" sz="quarter" idx="21"/>
          </p:nvPr>
        </p:nvSpPr>
        <p:spPr>
          <a:xfrm>
            <a:off x="3082596"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23" name="Text Placeholder 5"/>
          <p:cNvSpPr>
            <a:spLocks noGrp="1"/>
          </p:cNvSpPr>
          <p:nvPr>
            <p:ph type="body" sz="quarter" idx="22"/>
          </p:nvPr>
        </p:nvSpPr>
        <p:spPr>
          <a:xfrm>
            <a:off x="0"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4" name="Text Placeholder 5"/>
          <p:cNvSpPr>
            <a:spLocks noGrp="1"/>
          </p:cNvSpPr>
          <p:nvPr>
            <p:ph type="body" sz="quarter" idx="23"/>
          </p:nvPr>
        </p:nvSpPr>
        <p:spPr>
          <a:xfrm>
            <a:off x="3082596"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4"/>
          </p:nvPr>
        </p:nvSpPr>
        <p:spPr>
          <a:xfrm>
            <a:off x="6165192"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6" name="Text Placeholder 5"/>
          <p:cNvSpPr>
            <a:spLocks noGrp="1"/>
          </p:cNvSpPr>
          <p:nvPr>
            <p:ph type="body" sz="quarter" idx="25"/>
          </p:nvPr>
        </p:nvSpPr>
        <p:spPr>
          <a:xfrm>
            <a:off x="9247789"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27" name="Group 26"/>
          <p:cNvGrpSpPr/>
          <p:nvPr userDrawn="1"/>
        </p:nvGrpSpPr>
        <p:grpSpPr>
          <a:xfrm>
            <a:off x="-422733" y="3705133"/>
            <a:ext cx="199870" cy="146232"/>
            <a:chOff x="-422733" y="1249181"/>
            <a:chExt cx="199870" cy="146232"/>
          </a:xfrm>
        </p:grpSpPr>
        <p:cxnSp>
          <p:nvCxnSpPr>
            <p:cNvPr id="31"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21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32">
          <p15:clr>
            <a:srgbClr val="FBAE40"/>
          </p15:clr>
        </p15:guide>
        <p15:guide id="2" orient="horz" pos="2423">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ive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3"/>
            <a:ext cx="2323528"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a:t>zcCompany</a:t>
            </a: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Five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pictures</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4935600"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9869673" y="1395413"/>
            <a:ext cx="2322000" cy="4765674"/>
          </a:xfrm>
        </p:spPr>
        <p:txBody>
          <a:bodyPr tIns="864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29" name="Picture Placeholder 7"/>
          <p:cNvSpPr>
            <a:spLocks noGrp="1"/>
          </p:cNvSpPr>
          <p:nvPr>
            <p:ph type="pic" sz="quarter" idx="21"/>
          </p:nvPr>
        </p:nvSpPr>
        <p:spPr>
          <a:xfrm>
            <a:off x="2468564"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1" name="Picture Placeholder 7"/>
          <p:cNvSpPr>
            <a:spLocks noGrp="1"/>
          </p:cNvSpPr>
          <p:nvPr>
            <p:ph type="pic" sz="quarter" idx="22"/>
          </p:nvPr>
        </p:nvSpPr>
        <p:spPr>
          <a:xfrm>
            <a:off x="7402636"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24" name="Text Placeholder 5"/>
          <p:cNvSpPr>
            <a:spLocks noGrp="1"/>
          </p:cNvSpPr>
          <p:nvPr>
            <p:ph type="body" sz="quarter" idx="23"/>
          </p:nvPr>
        </p:nvSpPr>
        <p:spPr>
          <a:xfrm>
            <a:off x="0"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4"/>
          </p:nvPr>
        </p:nvSpPr>
        <p:spPr>
          <a:xfrm>
            <a:off x="2467418"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6" name="Text Placeholder 5"/>
          <p:cNvSpPr>
            <a:spLocks noGrp="1"/>
          </p:cNvSpPr>
          <p:nvPr>
            <p:ph type="body" sz="quarter" idx="25"/>
          </p:nvPr>
        </p:nvSpPr>
        <p:spPr>
          <a:xfrm>
            <a:off x="7402254"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7" name="Text Placeholder 5"/>
          <p:cNvSpPr>
            <a:spLocks noGrp="1"/>
          </p:cNvSpPr>
          <p:nvPr>
            <p:ph type="body" sz="quarter" idx="26"/>
          </p:nvPr>
        </p:nvSpPr>
        <p:spPr>
          <a:xfrm>
            <a:off x="4934836"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32" name="Text Placeholder 5"/>
          <p:cNvSpPr>
            <a:spLocks noGrp="1"/>
          </p:cNvSpPr>
          <p:nvPr>
            <p:ph type="body" sz="quarter" idx="27"/>
          </p:nvPr>
        </p:nvSpPr>
        <p:spPr>
          <a:xfrm>
            <a:off x="9869673"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47" name="Group 46"/>
          <p:cNvGrpSpPr/>
          <p:nvPr userDrawn="1"/>
        </p:nvGrpSpPr>
        <p:grpSpPr>
          <a:xfrm>
            <a:off x="-422733" y="3705133"/>
            <a:ext cx="199870" cy="146232"/>
            <a:chOff x="-422733" y="1249181"/>
            <a:chExt cx="199870" cy="146232"/>
          </a:xfrm>
        </p:grpSpPr>
        <p:cxnSp>
          <p:nvCxnSpPr>
            <p:cNvPr id="48"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7167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35">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Divider slide – NCC Blue">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p>
        </p:txBody>
      </p:sp>
      <p:sp>
        <p:nvSpPr>
          <p:cNvPr id="2"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3"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Divider</a:t>
            </a:r>
            <a:r>
              <a:rPr lang="sv-SE" sz="1200" baseline="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NCC </a:t>
            </a:r>
            <a:r>
              <a:rPr lang="sv-SE" sz="1100" dirty="0" err="1">
                <a:solidFill>
                  <a:srgbClr val="000000"/>
                </a:solidFill>
                <a:latin typeface="Arial" pitchFamily="34" charset="0"/>
                <a:cs typeface="Arial" pitchFamily="34" charset="0"/>
              </a:rPr>
              <a:t>Blue</a:t>
            </a:r>
            <a:endParaRPr lang="sv-SE" sz="1100" dirty="0">
              <a:solidFill>
                <a:srgbClr val="000000"/>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lvl1pPr>
              <a:defRPr>
                <a:solidFill>
                  <a:schemeClr val="bg1"/>
                </a:solidFill>
              </a:defRPr>
            </a:lvl1pPr>
          </a:lstStyle>
          <a:p>
            <a:pPr>
              <a:defRPr/>
            </a:pPr>
            <a:r>
              <a:rPr lang="sv-SE"/>
              <a:t>zDatum</a:t>
            </a:r>
            <a:endParaRPr lang="sv-SE" dirty="0"/>
          </a:p>
        </p:txBody>
      </p:sp>
      <p:sp>
        <p:nvSpPr>
          <p:cNvPr id="11" name="Footer Placeholder 10"/>
          <p:cNvSpPr>
            <a:spLocks noGrp="1"/>
          </p:cNvSpPr>
          <p:nvPr>
            <p:ph type="ftr" sz="quarter" idx="11"/>
          </p:nvPr>
        </p:nvSpPr>
        <p:spPr/>
        <p:txBody>
          <a:bodyPr/>
          <a:lstStyle>
            <a:lvl1pPr>
              <a:defRPr>
                <a:solidFill>
                  <a:schemeClr val="bg1"/>
                </a:solidFill>
              </a:defRPr>
            </a:lvl1pPr>
          </a:lstStyle>
          <a:p>
            <a:pPr>
              <a:defRPr/>
            </a:pPr>
            <a:r>
              <a:rPr lang="sv-SE"/>
              <a:t>zcCompany</a:t>
            </a:r>
            <a:endParaRPr lang="sv-SE" dirty="0"/>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48719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ivider slide – NCC Dark Green">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Divider</a:t>
            </a:r>
            <a:r>
              <a:rPr lang="sv-SE" sz="1200" baseline="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Dark Green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sv-SE"/>
              <a:t>zDatum</a:t>
            </a:r>
            <a:endParaRPr lang="sv-SE" dirty="0"/>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t>zcCompany</a:t>
            </a:r>
            <a:endParaRPr lang="sv-SE" dirty="0"/>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380517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Divider slide – NCC Dark Green">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Divider</a:t>
            </a:r>
            <a:r>
              <a:rPr lang="sv-SE" sz="1200" baseline="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Dark Green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sv-SE"/>
              <a:t>zDatum</a:t>
            </a:r>
            <a:endParaRPr lang="sv-SE" dirty="0"/>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t>zcCompany</a:t>
            </a:r>
            <a:endParaRPr lang="sv-SE" dirty="0"/>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27510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ivider slide – NCC Light Blue">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p>
        </p:txBody>
      </p:sp>
      <p:sp>
        <p:nvSpPr>
          <p:cNvPr id="2"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Divider</a:t>
            </a:r>
            <a:r>
              <a:rPr lang="sv-SE" sz="1200" baseline="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err="1">
                <a:solidFill>
                  <a:srgbClr val="000000"/>
                </a:solidFill>
                <a:latin typeface="Arial" pitchFamily="34" charset="0"/>
                <a:cs typeface="Arial" pitchFamily="34" charset="0"/>
              </a:rPr>
              <a:t>Light</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Blue</a:t>
            </a:r>
            <a:endParaRPr lang="sv-SE" sz="1100" dirty="0">
              <a:solidFill>
                <a:srgbClr val="000000"/>
              </a:solidFill>
              <a:latin typeface="Arial" pitchFamily="34" charset="0"/>
              <a:cs typeface="Arial" pitchFamily="34" charset="0"/>
            </a:endParaRPr>
          </a:p>
        </p:txBody>
      </p:sp>
      <p:sp>
        <p:nvSpPr>
          <p:cNvPr id="11"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sv-SE"/>
              <a:t>zDatum</a:t>
            </a:r>
            <a:endParaRPr lang="sv-SE" dirty="0"/>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t>zcCompany</a:t>
            </a:r>
            <a:endParaRPr lang="sv-SE"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253839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vider slide – NCC Pink">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Divider</a:t>
            </a:r>
            <a:r>
              <a:rPr lang="sv-SE" sz="1200" baseline="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Pink</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sv-SE"/>
              <a:t>zDatum</a:t>
            </a:r>
            <a:endParaRPr lang="sv-SE" dirty="0"/>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t>zcCompany</a:t>
            </a:r>
            <a:endParaRPr lang="sv-SE" dirty="0"/>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232302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Logotyp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37307" y="2317948"/>
            <a:ext cx="3903759" cy="1577725"/>
          </a:xfrm>
          <a:prstGeom prst="rect">
            <a:avLst/>
          </a:prstGeom>
        </p:spPr>
      </p:pic>
      <p:sp>
        <p:nvSpPr>
          <p:cNvPr id="3" name="TextBox 2"/>
          <p:cNvSpPr txBox="1"/>
          <p:nvPr userDrawn="1"/>
        </p:nvSpPr>
        <p:spPr>
          <a:xfrm>
            <a:off x="-2285999" y="143195"/>
            <a:ext cx="2245360" cy="338554"/>
          </a:xfrm>
          <a:prstGeom prst="rect">
            <a:avLst/>
          </a:prstGeom>
          <a:noFill/>
        </p:spPr>
        <p:txBody>
          <a:bodyPr wrap="square" rtlCol="0">
            <a:spAutoFit/>
          </a:bodyPr>
          <a:lstStyle/>
          <a:p>
            <a:pPr algn="r"/>
            <a:r>
              <a:rPr lang="sv-SE" sz="1600" dirty="0">
                <a:solidFill>
                  <a:srgbClr val="000000"/>
                </a:solidFill>
                <a:latin typeface="Arial" pitchFamily="34" charset="0"/>
                <a:cs typeface="Arial" pitchFamily="34" charset="0"/>
              </a:rPr>
              <a:t>Logotype</a:t>
            </a:r>
          </a:p>
        </p:txBody>
      </p:sp>
      <p:sp>
        <p:nvSpPr>
          <p:cNvPr id="2" name="Date Placeholder 1"/>
          <p:cNvSpPr>
            <a:spLocks noGrp="1"/>
          </p:cNvSpPr>
          <p:nvPr>
            <p:ph type="dt" sz="half" idx="10"/>
          </p:nvPr>
        </p:nvSpPr>
        <p:spPr/>
        <p:txBody>
          <a:bodyPr/>
          <a:lstStyle>
            <a:lvl1pPr>
              <a:defRPr>
                <a:solidFill>
                  <a:schemeClr val="bg1"/>
                </a:solidFill>
              </a:defRPr>
            </a:lvl1pPr>
          </a:lstStyle>
          <a:p>
            <a:pPr>
              <a:defRPr/>
            </a:pPr>
            <a:r>
              <a:rPr lang="sv-SE"/>
              <a:t>zDatum</a:t>
            </a:r>
            <a:endParaRPr lang="sv-SE" dirty="0"/>
          </a:p>
        </p:txBody>
      </p:sp>
      <p:sp>
        <p:nvSpPr>
          <p:cNvPr id="4" name="Footer Placeholder 3"/>
          <p:cNvSpPr>
            <a:spLocks noGrp="1"/>
          </p:cNvSpPr>
          <p:nvPr>
            <p:ph type="ftr" sz="quarter" idx="11"/>
          </p:nvPr>
        </p:nvSpPr>
        <p:spPr/>
        <p:txBody>
          <a:bodyPr/>
          <a:lstStyle>
            <a:lvl1pPr>
              <a:defRPr>
                <a:solidFill>
                  <a:schemeClr val="bg1"/>
                </a:solidFill>
              </a:defRPr>
            </a:lvl1pPr>
          </a:lstStyle>
          <a:p>
            <a:pPr>
              <a:defRPr/>
            </a:pPr>
            <a:r>
              <a:rPr lang="sv-SE"/>
              <a:t>zcCompany</a:t>
            </a:r>
            <a:endParaRPr lang="sv-SE"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pic>
        <p:nvPicPr>
          <p:cNvPr id="8" name="Bildobjekt 7">
            <a:extLst>
              <a:ext uri="{FF2B5EF4-FFF2-40B4-BE49-F238E27FC236}">
                <a16:creationId xmlns:a16="http://schemas.microsoft.com/office/drawing/2014/main" id="{00517729-0BF4-489F-9C03-944DD1E79872}"/>
              </a:ext>
            </a:extLst>
          </p:cNvPr>
          <p:cNvPicPr>
            <a:picLocks noChangeAspect="1"/>
          </p:cNvPicPr>
          <p:nvPr userDrawn="1"/>
        </p:nvPicPr>
        <p:blipFill>
          <a:blip r:embed="rId3"/>
          <a:stretch>
            <a:fillRect/>
          </a:stretch>
        </p:blipFill>
        <p:spPr>
          <a:xfrm>
            <a:off x="2434272" y="2186832"/>
            <a:ext cx="7323455" cy="2484335"/>
          </a:xfrm>
          <a:prstGeom prst="rect">
            <a:avLst/>
          </a:prstGeom>
        </p:spPr>
      </p:pic>
    </p:spTree>
    <p:extLst>
      <p:ext uri="{BB962C8B-B14F-4D97-AF65-F5344CB8AC3E}">
        <p14:creationId xmlns:p14="http://schemas.microsoft.com/office/powerpoint/2010/main" val="97404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r="-82"/>
          <a:stretch/>
        </p:blipFill>
        <p:spPr>
          <a:xfrm>
            <a:off x="0" y="0"/>
            <a:ext cx="12192000" cy="6161088"/>
          </a:xfrm>
          <a:prstGeom prst="rect">
            <a:avLst/>
          </a:prstGeom>
        </p:spPr>
      </p:pic>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effectLst>
                  <a:outerShdw blurRad="38100" dist="38100" dir="2700000" algn="tl">
                    <a:srgbClr val="000000">
                      <a:alpha val="43137"/>
                    </a:srgbClr>
                  </a:outerShdw>
                </a:effectLst>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endParaRPr lang="sv-SE" dirty="0"/>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br>
              <a:rPr lang="sv-SE" sz="1200" dirty="0">
                <a:solidFill>
                  <a:srgbClr val="000000"/>
                </a:solidFill>
                <a:latin typeface="Arial" pitchFamily="34" charset="0"/>
                <a:cs typeface="Arial" pitchFamily="34" charset="0"/>
              </a:rPr>
            </a:br>
            <a:r>
              <a:rPr lang="sv-SE" sz="1200" dirty="0">
                <a:solidFill>
                  <a:srgbClr val="000000"/>
                </a:solidFill>
                <a:latin typeface="Arial" pitchFamily="34" charset="0"/>
                <a:cs typeface="Arial" pitchFamily="34" charset="0"/>
              </a:rPr>
              <a:t>Rotebro bridge</a:t>
            </a:r>
          </a:p>
        </p:txBody>
      </p:sp>
      <p:sp>
        <p:nvSpPr>
          <p:cNvPr id="10" name="Subtitle 2"/>
          <p:cNvSpPr>
            <a:spLocks noGrp="1"/>
          </p:cNvSpPr>
          <p:nvPr>
            <p:ph type="subTitle" idx="1"/>
          </p:nvPr>
        </p:nvSpPr>
        <p:spPr bwMode="gray">
          <a:xfrm>
            <a:off x="377475" y="1882567"/>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688827"/>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283189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Light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err="1">
                <a:solidFill>
                  <a:srgbClr val="000000"/>
                </a:solidFill>
                <a:latin typeface="Arial" pitchFamily="34" charset="0"/>
                <a:cs typeface="Arial" pitchFamily="34" charset="0"/>
              </a:rPr>
              <a:t>Light</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7969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161088"/>
          </a:xfrm>
          <a:prstGeom prst="rect">
            <a:avLst/>
          </a:prstGeom>
        </p:spPr>
      </p:pic>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endParaRPr lang="sv-SE" dirty="0"/>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br>
              <a:rPr lang="sv-SE" sz="1200" dirty="0">
                <a:solidFill>
                  <a:srgbClr val="000000"/>
                </a:solidFill>
                <a:latin typeface="Arial" pitchFamily="34" charset="0"/>
                <a:cs typeface="Arial" pitchFamily="34" charset="0"/>
              </a:rPr>
            </a:br>
            <a:r>
              <a:rPr lang="sv-SE" sz="1200" dirty="0"/>
              <a:t>Portland </a:t>
            </a:r>
            <a:r>
              <a:rPr lang="sv-SE" sz="1200" dirty="0" err="1"/>
              <a:t>towers</a:t>
            </a:r>
            <a:endParaRPr lang="sv-SE" sz="1200" dirty="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2488854"/>
            <a:ext cx="4552334"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295114"/>
            <a:ext cx="5387221" cy="1097766"/>
          </a:xfrm>
        </p:spPr>
        <p:txBody>
          <a:bodyPr/>
          <a:lstStyle>
            <a:lvl1pPr>
              <a:defRPr>
                <a:solidFill>
                  <a:schemeClr val="tx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231581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161088"/>
          </a:xfrm>
          <a:prstGeom prst="rect">
            <a:avLst/>
          </a:prstGeom>
        </p:spPr>
      </p:pic>
      <p:sp>
        <p:nvSpPr>
          <p:cNvPr id="12"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endParaRPr lang="sv-SE" dirty="0"/>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br>
              <a:rPr lang="sv-SE" sz="1200" dirty="0">
                <a:solidFill>
                  <a:srgbClr val="000000"/>
                </a:solidFill>
                <a:latin typeface="Arial" pitchFamily="34" charset="0"/>
                <a:cs typeface="Arial" pitchFamily="34" charset="0"/>
              </a:rPr>
            </a:br>
            <a:r>
              <a:rPr lang="sv-SE" sz="1200" dirty="0"/>
              <a:t>E18 Ostfold</a:t>
            </a:r>
            <a:endParaRPr lang="sv-SE" sz="1200" dirty="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1869212"/>
            <a:ext cx="5330598"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675472"/>
            <a:ext cx="57185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12950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19" y="1"/>
            <a:ext cx="12188581" cy="6161088"/>
          </a:xfrm>
          <a:prstGeom prst="rect">
            <a:avLst/>
          </a:prstGeom>
        </p:spPr>
      </p:pic>
      <p:sp>
        <p:nvSpPr>
          <p:cNvPr id="12"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effectLst/>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endParaRPr lang="sv-SE" dirty="0"/>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br>
              <a:rPr lang="sv-SE" sz="1200" dirty="0">
                <a:solidFill>
                  <a:srgbClr val="000000"/>
                </a:solidFill>
                <a:latin typeface="Arial" pitchFamily="34" charset="0"/>
                <a:cs typeface="Arial" pitchFamily="34" charset="0"/>
              </a:rPr>
            </a:br>
            <a:r>
              <a:rPr lang="sv-SE" sz="1200" dirty="0" err="1"/>
              <a:t>Safety</a:t>
            </a:r>
            <a:endParaRPr lang="sv-SE" sz="1200" dirty="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2056250"/>
            <a:ext cx="557998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862510"/>
            <a:ext cx="6854598"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106500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Slide custom picture">
    <p:spTree>
      <p:nvGrpSpPr>
        <p:cNvPr id="1" name=""/>
        <p:cNvGrpSpPr/>
        <p:nvPr/>
      </p:nvGrpSpPr>
      <p:grpSpPr>
        <a:xfrm>
          <a:off x="0" y="0"/>
          <a:ext cx="0" cy="0"/>
          <a:chOff x="0" y="0"/>
          <a:chExt cx="0" cy="0"/>
        </a:xfrm>
      </p:grpSpPr>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endParaRPr lang="sv-SE" dirty="0"/>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615553"/>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Custom</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p:txBody>
      </p:sp>
      <p:sp>
        <p:nvSpPr>
          <p:cNvPr id="11" name="Subtitle 2"/>
          <p:cNvSpPr>
            <a:spLocks noGrp="1"/>
          </p:cNvSpPr>
          <p:nvPr>
            <p:ph type="subTitle" idx="1"/>
          </p:nvPr>
        </p:nvSpPr>
        <p:spPr bwMode="gray">
          <a:xfrm>
            <a:off x="377475" y="3040560"/>
            <a:ext cx="5358307"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3" name="Title 1"/>
          <p:cNvSpPr>
            <a:spLocks noGrp="1"/>
          </p:cNvSpPr>
          <p:nvPr>
            <p:ph type="title"/>
          </p:nvPr>
        </p:nvSpPr>
        <p:spPr>
          <a:xfrm>
            <a:off x="377474" y="1846820"/>
            <a:ext cx="11390313" cy="1097766"/>
          </a:xfrm>
        </p:spPr>
        <p:txBody>
          <a:bodyPr/>
          <a:lstStyle>
            <a:lvl1pPr>
              <a:defRPr>
                <a:solidFill>
                  <a:schemeClr val="tx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307159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2" name="Rectangle 11"/>
          <p:cNvSpPr/>
          <p:nvPr userDrawn="1"/>
        </p:nvSpPr>
        <p:spPr>
          <a:xfrm>
            <a:off x="0" y="6057900"/>
            <a:ext cx="121920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2" name="Rectangle 1"/>
          <p:cNvSpPr/>
          <p:nvPr userDrawn="1"/>
        </p:nvSpPr>
        <p:spPr>
          <a:xfrm>
            <a:off x="0" y="0"/>
            <a:ext cx="12192000" cy="6162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endParaRPr lang="sv-SE" dirty="0"/>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846820"/>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286351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2" name="Rectangle 11"/>
          <p:cNvSpPr/>
          <p:nvPr userDrawn="1"/>
        </p:nvSpPr>
        <p:spPr>
          <a:xfrm>
            <a:off x="0" y="6057900"/>
            <a:ext cx="121920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2" name="Rectangle 1"/>
          <p:cNvSpPr/>
          <p:nvPr userDrawn="1"/>
        </p:nvSpPr>
        <p:spPr>
          <a:xfrm>
            <a:off x="0" y="0"/>
            <a:ext cx="12192000" cy="6162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endParaRPr lang="sv-SE" dirty="0"/>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846820"/>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411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p:txBody>
          <a:bodyPr/>
          <a:lstStyle>
            <a:lvl1pPr>
              <a:defRPr/>
            </a:lvl1pPr>
          </a:lstStyle>
          <a:p>
            <a:pPr>
              <a:defRPr/>
            </a:pP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p>
            <a:r>
              <a:rPr lang="en-US"/>
              <a:t>Click to edit Master title style</a:t>
            </a:r>
            <a:endParaRPr lang="sv-SE"/>
          </a:p>
        </p:txBody>
      </p:sp>
    </p:spTree>
    <p:extLst>
      <p:ext uri="{BB962C8B-B14F-4D97-AF65-F5344CB8AC3E}">
        <p14:creationId xmlns:p14="http://schemas.microsoft.com/office/powerpoint/2010/main" val="208773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p:txBody>
          <a:bodyPr/>
          <a:lstStyle>
            <a:lvl1pPr>
              <a:defRPr/>
            </a:lvl1pPr>
          </a:lstStyle>
          <a:p>
            <a:pPr>
              <a:defRPr/>
            </a:pP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err="1">
                <a:solidFill>
                  <a:srgbClr val="000000"/>
                </a:solidFill>
                <a:latin typeface="Arial" pitchFamily="34" charset="0"/>
                <a:cs typeface="Arial" pitchFamily="34" charset="0"/>
              </a:rPr>
              <a:t>Blue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7033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Green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p:txBody>
          <a:bodyPr/>
          <a:lstStyle>
            <a:lvl1pPr>
              <a:defRPr/>
            </a:lvl1pPr>
          </a:lstStyle>
          <a:p>
            <a:pPr>
              <a:defRPr/>
            </a:pP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a:solidFill>
                  <a:srgbClr val="000000"/>
                </a:solidFill>
                <a:latin typeface="Arial" pitchFamily="34" charset="0"/>
                <a:cs typeface="Arial" pitchFamily="34" charset="0"/>
              </a:rPr>
              <a:t>Green </a:t>
            </a:r>
            <a:r>
              <a:rPr lang="sv-SE" sz="120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1262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Light Green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p:txBody>
          <a:bodyPr/>
          <a:lstStyle>
            <a:lvl1pPr>
              <a:defRPr/>
            </a:lvl1pPr>
          </a:lstStyle>
          <a:p>
            <a:pPr>
              <a:defRPr/>
            </a:pP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err="1">
                <a:solidFill>
                  <a:srgbClr val="000000"/>
                </a:solidFill>
                <a:latin typeface="Arial" pitchFamily="34" charset="0"/>
                <a:cs typeface="Arial" pitchFamily="34" charset="0"/>
              </a:rPr>
              <a:t>Light</a:t>
            </a:r>
            <a:r>
              <a:rPr lang="sv-SE" sz="1200" dirty="0">
                <a:solidFill>
                  <a:srgbClr val="000000"/>
                </a:solidFill>
                <a:latin typeface="Arial" pitchFamily="34" charset="0"/>
                <a:cs typeface="Arial" pitchFamily="34" charset="0"/>
              </a:rPr>
              <a:t> Green </a:t>
            </a:r>
            <a:r>
              <a:rPr lang="sv-SE" sz="120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2127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ink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a:solidFill>
                  <a:srgbClr val="000000"/>
                </a:solidFill>
                <a:latin typeface="Arial" pitchFamily="34" charset="0"/>
                <a:cs typeface="Arial" pitchFamily="34" charset="0"/>
              </a:rPr>
              <a:t>Pink </a:t>
            </a:r>
            <a:r>
              <a:rPr lang="sv-SE" sz="120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2233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Light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p:txBody>
          <a:bodyPr/>
          <a:lstStyle>
            <a:lvl1pPr>
              <a:defRPr/>
            </a:lvl1pPr>
          </a:lstStyle>
          <a:p>
            <a:pPr>
              <a:defRPr/>
            </a:pP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err="1">
                <a:solidFill>
                  <a:srgbClr val="000000"/>
                </a:solidFill>
                <a:latin typeface="Arial" pitchFamily="34" charset="0"/>
                <a:cs typeface="Arial" pitchFamily="34" charset="0"/>
              </a:rPr>
              <a:t>Light</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6149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Pink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p:txBody>
          <a:bodyPr/>
          <a:lstStyle>
            <a:lvl1pPr>
              <a:defRPr/>
            </a:lvl1pPr>
          </a:lstStyle>
          <a:p>
            <a:pPr>
              <a:defRPr/>
            </a:pP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a:solidFill>
                  <a:srgbClr val="000000"/>
                </a:solidFill>
                <a:latin typeface="Arial" pitchFamily="34" charset="0"/>
                <a:cs typeface="Arial" pitchFamily="34" charset="0"/>
              </a:rPr>
              <a:t>Pink </a:t>
            </a:r>
            <a:r>
              <a:rPr lang="sv-SE" sz="120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3326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Content Blue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Rectangle 9"/>
          <p:cNvSpPr/>
          <p:nvPr userDrawn="1"/>
        </p:nvSpPr>
        <p:spPr>
          <a:xfrm>
            <a:off x="0" y="-1"/>
            <a:ext cx="12192000"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p:txBody>
          <a:bodyPr/>
          <a:lstStyle>
            <a:lvl1pPr>
              <a:defRPr/>
            </a:lvl1pPr>
          </a:lstStyle>
          <a:p>
            <a:pPr>
              <a:defRPr/>
            </a:pP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1680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Content Green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Rectangle 9"/>
          <p:cNvSpPr/>
          <p:nvPr userDrawn="1"/>
        </p:nvSpPr>
        <p:spPr>
          <a:xfrm>
            <a:off x="0" y="-1"/>
            <a:ext cx="12192000"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p:txBody>
          <a:bodyPr/>
          <a:lstStyle>
            <a:lvl1pPr>
              <a:defRPr/>
            </a:lvl1pPr>
          </a:lstStyle>
          <a:p>
            <a:pPr>
              <a:defRPr/>
            </a:pP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a:solidFill>
                  <a:srgbClr val="000000"/>
                </a:solidFill>
                <a:latin typeface="Arial" pitchFamily="34" charset="0"/>
                <a:cs typeface="Arial" pitchFamily="34" charset="0"/>
              </a:rPr>
              <a:t>Green </a:t>
            </a:r>
            <a:r>
              <a:rPr lang="sv-SE" sz="1200" dirty="0" err="1">
                <a:solidFill>
                  <a:srgbClr val="000000"/>
                </a:solidFill>
                <a:latin typeface="Arial" pitchFamily="34" charset="0"/>
                <a:cs typeface="Arial" pitchFamily="34" charset="0"/>
              </a:rPr>
              <a:t>background</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dirty="0"/>
              <a:t>Click to edit Master title style</a:t>
            </a:r>
            <a:endParaRPr lang="sv-SE" dirty="0"/>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1835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Content Light Blue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Rectangle 9"/>
          <p:cNvSpPr/>
          <p:nvPr userDrawn="1"/>
        </p:nvSpPr>
        <p:spPr>
          <a:xfrm>
            <a:off x="0" y="-1"/>
            <a:ext cx="12192000"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p:txBody>
          <a:bodyPr/>
          <a:lstStyle>
            <a:lvl1pPr>
              <a:defRPr/>
            </a:lvl1pPr>
          </a:lstStyle>
          <a:p>
            <a:pPr>
              <a:defRPr/>
            </a:pP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err="1">
                <a:solidFill>
                  <a:srgbClr val="000000"/>
                </a:solidFill>
                <a:latin typeface="Arial" pitchFamily="34" charset="0"/>
                <a:cs typeface="Arial" pitchFamily="34" charset="0"/>
              </a:rPr>
              <a:t>Light</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Blue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background</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6458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Content Pink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Rectangle 9"/>
          <p:cNvSpPr/>
          <p:nvPr userDrawn="1"/>
        </p:nvSpPr>
        <p:spPr>
          <a:xfrm>
            <a:off x="0" y="-1"/>
            <a:ext cx="12192000" cy="6161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p:txBody>
          <a:bodyPr/>
          <a:lstStyle>
            <a:lvl1pPr>
              <a:defRPr/>
            </a:lvl1pPr>
          </a:lstStyle>
          <a:p>
            <a:pPr>
              <a:defRPr/>
            </a:pP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endParaRPr lang="sv-SE" sz="1200" dirty="0">
              <a:solidFill>
                <a:srgbClr val="000000"/>
              </a:solidFill>
              <a:latin typeface="Arial" pitchFamily="34" charset="0"/>
              <a:cs typeface="Arial" pitchFamily="34" charset="0"/>
            </a:endParaRPr>
          </a:p>
          <a:p>
            <a:pPr algn="r"/>
            <a:r>
              <a:rPr lang="sv-SE" sz="1200" dirty="0">
                <a:solidFill>
                  <a:srgbClr val="000000"/>
                </a:solidFill>
                <a:latin typeface="Arial" pitchFamily="34" charset="0"/>
                <a:cs typeface="Arial" pitchFamily="34" charset="0"/>
              </a:rPr>
              <a:t>Pink </a:t>
            </a:r>
            <a:r>
              <a:rPr lang="sv-SE" sz="1200" dirty="0" err="1">
                <a:solidFill>
                  <a:srgbClr val="000000"/>
                </a:solidFill>
                <a:latin typeface="Arial" pitchFamily="34" charset="0"/>
                <a:cs typeface="Arial" pitchFamily="34" charset="0"/>
              </a:rPr>
              <a:t>background</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1326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mall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sv-SE" dirty="0" err="1"/>
              <a:t>zDatum</a:t>
            </a:r>
            <a:endParaRPr lang="sv-SE" dirty="0"/>
          </a:p>
        </p:txBody>
      </p:sp>
      <p:sp>
        <p:nvSpPr>
          <p:cNvPr id="4" name="Footer Placeholder 3"/>
          <p:cNvSpPr>
            <a:spLocks noGrp="1"/>
          </p:cNvSpPr>
          <p:nvPr>
            <p:ph type="ftr" sz="quarter" idx="11"/>
          </p:nvPr>
        </p:nvSpPr>
        <p:spPr/>
        <p:txBody>
          <a:bodyPr/>
          <a:lstStyle/>
          <a:p>
            <a:pPr>
              <a:defRPr/>
            </a:pP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9002185" y="0"/>
            <a:ext cx="3189815" cy="6161088"/>
          </a:xfrm>
        </p:spPr>
        <p:txBody>
          <a:bodyPr tIns="1044000" anchor="ctr" anchorCtr="0"/>
          <a:lstStyle>
            <a:lvl1pPr marL="0" indent="0" algn="ctr">
              <a:buNone/>
              <a:defRPr sz="1600"/>
            </a:lvl1pPr>
          </a:lstStyle>
          <a:p>
            <a:r>
              <a:rPr lang="en-US" dirty="0"/>
              <a:t>Click icon to add picture</a:t>
            </a:r>
            <a:endParaRPr lang="sv-SE" dirty="0"/>
          </a:p>
        </p:txBody>
      </p:sp>
      <p:cxnSp>
        <p:nvCxnSpPr>
          <p:cNvPr id="35" name="Rak 10"/>
          <p:cNvCxnSpPr/>
          <p:nvPr userDrawn="1"/>
        </p:nvCxnSpPr>
        <p:spPr>
          <a:xfrm>
            <a:off x="819925"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Rak 10"/>
          <p:cNvCxnSpPr/>
          <p:nvPr userDrawn="1"/>
        </p:nvCxnSpPr>
        <p:spPr>
          <a:xfrm>
            <a:off x="751168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a:off x="7573596"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Rak 10"/>
          <p:cNvCxnSpPr/>
          <p:nvPr userDrawn="1"/>
        </p:nvCxnSpPr>
        <p:spPr>
          <a:xfrm>
            <a:off x="8927199"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Rak 10"/>
          <p:cNvCxnSpPr/>
          <p:nvPr userDrawn="1"/>
        </p:nvCxnSpPr>
        <p:spPr>
          <a:xfrm>
            <a:off x="898910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Rak 10"/>
          <p:cNvCxnSpPr/>
          <p:nvPr userDrawn="1"/>
        </p:nvCxnSpPr>
        <p:spPr>
          <a:xfrm>
            <a:off x="6093404"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Rak 10"/>
          <p:cNvCxnSpPr/>
          <p:nvPr userDrawn="1"/>
        </p:nvCxnSpPr>
        <p:spPr>
          <a:xfrm>
            <a:off x="6155313"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Rak 10"/>
          <p:cNvCxnSpPr/>
          <p:nvPr userDrawn="1"/>
        </p:nvCxnSpPr>
        <p:spPr>
          <a:xfrm>
            <a:off x="466574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userDrawn="1"/>
        </p:nvCxnSpPr>
        <p:spPr>
          <a:xfrm>
            <a:off x="472765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userDrawn="1"/>
        </p:nvSpPr>
        <p:spPr>
          <a:xfrm>
            <a:off x="-2285999" y="74615"/>
            <a:ext cx="2245360" cy="784830"/>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152855"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8152856"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28002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Medium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sv-SE" dirty="0" err="1"/>
              <a:t>zDatum</a:t>
            </a:r>
            <a:endParaRPr lang="sv-SE" dirty="0"/>
          </a:p>
        </p:txBody>
      </p:sp>
      <p:sp>
        <p:nvSpPr>
          <p:cNvPr id="4" name="Footer Placeholder 3"/>
          <p:cNvSpPr>
            <a:spLocks noGrp="1"/>
          </p:cNvSpPr>
          <p:nvPr>
            <p:ph type="ftr" sz="quarter" idx="11"/>
          </p:nvPr>
        </p:nvSpPr>
        <p:spPr/>
        <p:txBody>
          <a:bodyPr/>
          <a:lstStyle/>
          <a:p>
            <a:pPr>
              <a:defRPr/>
            </a:pP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8124825" y="0"/>
            <a:ext cx="4067174" cy="6161088"/>
          </a:xfrm>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784830"/>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Medium right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7256795"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7256795"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377298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118">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Large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sv-SE" dirty="0" err="1"/>
              <a:t>zDatum</a:t>
            </a:r>
            <a:endParaRPr lang="sv-SE" dirty="0"/>
          </a:p>
        </p:txBody>
      </p:sp>
      <p:sp>
        <p:nvSpPr>
          <p:cNvPr id="4" name="Footer Placeholder 3"/>
          <p:cNvSpPr>
            <a:spLocks noGrp="1"/>
          </p:cNvSpPr>
          <p:nvPr>
            <p:ph type="ftr" sz="quarter" idx="11"/>
          </p:nvPr>
        </p:nvSpPr>
        <p:spPr/>
        <p:txBody>
          <a:bodyPr/>
          <a:lstStyle/>
          <a:p>
            <a:pPr>
              <a:defRPr/>
            </a:pP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6096000" y="1"/>
            <a:ext cx="6095999" cy="6161088"/>
          </a:xfrm>
        </p:spPr>
        <p:txBody>
          <a:bodyPr tIns="1044000" anchor="ctr" anchorCtr="0"/>
          <a:lstStyle>
            <a:lvl1pPr marL="0" indent="0" algn="ctr">
              <a:buNone/>
              <a:defRPr sz="1600"/>
            </a:lvl1pPr>
          </a:lstStyle>
          <a:p>
            <a:r>
              <a:rPr lang="en-US" dirty="0"/>
              <a:t>Click icon to add picture</a:t>
            </a:r>
            <a:endParaRPr lang="sv-SE" dirty="0"/>
          </a:p>
        </p:txBody>
      </p:sp>
      <p:cxnSp>
        <p:nvCxnSpPr>
          <p:cNvPr id="38" name="Rak 10"/>
          <p:cNvCxnSpPr/>
          <p:nvPr userDrawn="1"/>
        </p:nvCxnSpPr>
        <p:spPr>
          <a:xfrm rot="5400000">
            <a:off x="-322797" y="1149246"/>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rot="5400000">
            <a:off x="-322797" y="2283479"/>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userDrawn="1"/>
        </p:nvSpPr>
        <p:spPr>
          <a:xfrm>
            <a:off x="-2285999" y="74615"/>
            <a:ext cx="2245360" cy="784830"/>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Large</a:t>
            </a:r>
            <a:r>
              <a:rPr lang="sv-SE" sz="1200" baseline="0" dirty="0">
                <a:solidFill>
                  <a:srgbClr val="000000"/>
                </a:solidFill>
                <a:latin typeface="Arial" pitchFamily="34" charset="0"/>
                <a:cs typeface="Arial" pitchFamily="34" charset="0"/>
              </a:rPr>
              <a:t> right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76711"/>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197042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sv-SE" dirty="0" err="1"/>
              <a:t>zDatum</a:t>
            </a:r>
            <a:endParaRPr lang="sv-SE" dirty="0"/>
          </a:p>
        </p:txBody>
      </p:sp>
      <p:sp>
        <p:nvSpPr>
          <p:cNvPr id="4" name="Footer Placeholder 4"/>
          <p:cNvSpPr>
            <a:spLocks noGrp="1"/>
          </p:cNvSpPr>
          <p:nvPr>
            <p:ph type="ftr" sz="quarter" idx="11"/>
          </p:nvPr>
        </p:nvSpPr>
        <p:spPr/>
        <p:txBody>
          <a:bodyPr/>
          <a:lstStyle>
            <a:lvl1pPr>
              <a:defRPr/>
            </a:lvl1pPr>
          </a:lstStyle>
          <a:p>
            <a:pPr>
              <a:defRPr/>
            </a:pPr>
            <a:endParaRPr lang="sv-SE" dirty="0"/>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dirty="0"/>
          </a:p>
        </p:txBody>
      </p:sp>
      <p:sp>
        <p:nvSpPr>
          <p:cNvPr id="7" name="TextBox 6"/>
          <p:cNvSpPr txBox="1"/>
          <p:nvPr userDrawn="1"/>
        </p:nvSpPr>
        <p:spPr>
          <a:xfrm>
            <a:off x="-2285999" y="14319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only</a:t>
            </a:r>
            <a:endParaRPr lang="sv-SE" sz="1200" dirty="0">
              <a:solidFill>
                <a:srgbClr val="000000"/>
              </a:solidFill>
              <a:latin typeface="Arial" pitchFamily="34" charset="0"/>
              <a:cs typeface="Arial" pitchFamily="34" charset="0"/>
            </a:endParaRPr>
          </a:p>
        </p:txBody>
      </p:sp>
      <p:sp>
        <p:nvSpPr>
          <p:cNvPr id="6" name="Title 5"/>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18430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Blue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Rectangle 9"/>
          <p:cNvSpPr/>
          <p:nvPr userDrawn="1"/>
        </p:nvSpPr>
        <p:spPr>
          <a:xfrm>
            <a:off x="0" y="-1"/>
            <a:ext cx="12192000"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pic>
        <p:nvPicPr>
          <p:cNvPr id="12" name="Bildobjekt 11">
            <a:extLst>
              <a:ext uri="{FF2B5EF4-FFF2-40B4-BE49-F238E27FC236}">
                <a16:creationId xmlns:a16="http://schemas.microsoft.com/office/drawing/2014/main" id="{C42F0A0D-8779-4830-99C8-7DEFF995D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3061" y="6295697"/>
            <a:ext cx="1224789" cy="415485"/>
          </a:xfrm>
          <a:prstGeom prst="rect">
            <a:avLst/>
          </a:prstGeom>
        </p:spPr>
      </p:pic>
    </p:spTree>
    <p:extLst>
      <p:ext uri="{BB962C8B-B14F-4D97-AF65-F5344CB8AC3E}">
        <p14:creationId xmlns:p14="http://schemas.microsoft.com/office/powerpoint/2010/main" val="309536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p:txBody>
          <a:bodyPr/>
          <a:lstStyle>
            <a:lvl1pPr>
              <a:defRPr/>
            </a:lvl1pPr>
          </a:lstStyle>
          <a:p>
            <a:pPr>
              <a:defRPr/>
            </a:pP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18479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Green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p:txBody>
          <a:bodyPr/>
          <a:lstStyle>
            <a:lvl1pPr>
              <a:defRPr/>
            </a:lvl1pPr>
          </a:lstStyle>
          <a:p>
            <a:pPr>
              <a:defRPr/>
            </a:pP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Green </a:t>
            </a:r>
            <a:r>
              <a:rPr lang="sv-SE" sz="1200" dirty="0" err="1">
                <a:solidFill>
                  <a:srgbClr val="000000"/>
                </a:solidFill>
                <a:latin typeface="Arial" pitchFamily="34" charset="0"/>
                <a:cs typeface="Arial" pitchFamily="34" charset="0"/>
              </a:rPr>
              <a:t>top</a:t>
            </a:r>
            <a:endParaRPr lang="sv-SE" sz="1200" dirty="0">
              <a:solidFill>
                <a:srgbClr val="000000"/>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290535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Green top ">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p:txBody>
          <a:bodyPr/>
          <a:lstStyle>
            <a:lvl1pPr>
              <a:defRPr/>
            </a:lvl1pPr>
          </a:lstStyle>
          <a:p>
            <a:pPr>
              <a:defRPr/>
            </a:pP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Green</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187070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Light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p:txBody>
          <a:bodyPr/>
          <a:lstStyle>
            <a:lvl1pPr>
              <a:defRPr/>
            </a:lvl1pPr>
          </a:lstStyle>
          <a:p>
            <a:pPr>
              <a:defRPr/>
            </a:pP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Light</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Blue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top</a:t>
            </a:r>
            <a:endParaRPr lang="sv-SE" sz="1200" dirty="0">
              <a:solidFill>
                <a:srgbClr val="000000"/>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166524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Pink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p:txBody>
          <a:bodyPr/>
          <a:lstStyle>
            <a:lvl1pPr>
              <a:defRPr/>
            </a:lvl1pPr>
          </a:lstStyle>
          <a:p>
            <a:pPr>
              <a:defRPr/>
            </a:pP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Pink</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47631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2 column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p:txBody>
          <a:bodyPr/>
          <a:lstStyle>
            <a:lvl1pPr>
              <a:defRPr/>
            </a:lvl1pPr>
          </a:lstStyle>
          <a:p>
            <a:pPr>
              <a:defRPr/>
            </a:pP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latin typeface="Arial" pitchFamily="34" charset="0"/>
                <a:cs typeface="Arial" pitchFamily="34" charset="0"/>
              </a:rPr>
              <a:t>Title 2 column Blue top</a:t>
            </a:r>
            <a:endParaRPr lang="sv-SE" sz="1200" dirty="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28950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2 column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p:txBody>
          <a:bodyPr/>
          <a:lstStyle>
            <a:lvl1pPr>
              <a:defRPr/>
            </a:lvl1pPr>
          </a:lstStyle>
          <a:p>
            <a:pPr>
              <a:defRPr/>
            </a:pP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latin typeface="Arial" pitchFamily="34" charset="0"/>
                <a:cs typeface="Arial" pitchFamily="34" charset="0"/>
              </a:rPr>
              <a:t>Title 2 column Green top</a:t>
            </a:r>
            <a:endParaRPr lang="sv-SE" sz="1200" dirty="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95616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2 column Light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8"/>
            <a:ext cx="5451923" cy="4176713"/>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p:txBody>
          <a:bodyPr/>
          <a:lstStyle>
            <a:lvl1pPr>
              <a:defRPr/>
            </a:lvl1pPr>
          </a:lstStyle>
          <a:p>
            <a:pPr>
              <a:defRPr/>
            </a:pP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latin typeface="Arial" pitchFamily="34" charset="0"/>
                <a:cs typeface="Arial" pitchFamily="34" charset="0"/>
              </a:rPr>
              <a:t>Title 2 column Light Green top</a:t>
            </a:r>
            <a:endParaRPr lang="sv-SE" sz="1200" dirty="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06834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2 column Light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p:txBody>
          <a:bodyPr/>
          <a:lstStyle>
            <a:lvl1pPr>
              <a:defRPr/>
            </a:lvl1pPr>
          </a:lstStyle>
          <a:p>
            <a:pPr>
              <a:defRPr/>
            </a:pP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latin typeface="Arial" pitchFamily="34" charset="0"/>
                <a:cs typeface="Arial" pitchFamily="34" charset="0"/>
              </a:rPr>
              <a:t>Title 2 column Light Blue top</a:t>
            </a:r>
            <a:endParaRPr lang="sv-SE" sz="1200" dirty="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25492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2 column Pink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dirty="0" err="1"/>
              <a:t>zDatum</a:t>
            </a:r>
            <a:endParaRPr lang="sv-SE" dirty="0"/>
          </a:p>
        </p:txBody>
      </p:sp>
      <p:sp>
        <p:nvSpPr>
          <p:cNvPr id="5" name="Footer Placeholder 4"/>
          <p:cNvSpPr>
            <a:spLocks noGrp="1"/>
          </p:cNvSpPr>
          <p:nvPr>
            <p:ph type="ftr" sz="quarter" idx="11"/>
          </p:nvPr>
        </p:nvSpPr>
        <p:spPr/>
        <p:txBody>
          <a:bodyPr/>
          <a:lstStyle>
            <a:lvl1pPr>
              <a:defRPr/>
            </a:lvl1pPr>
          </a:lstStyle>
          <a:p>
            <a:pPr>
              <a:defRPr/>
            </a:pP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latin typeface="Arial" pitchFamily="34" charset="0"/>
                <a:cs typeface="Arial" pitchFamily="34" charset="0"/>
              </a:rPr>
              <a:t>Title 2 column Pink top</a:t>
            </a:r>
            <a:endParaRPr lang="sv-SE" sz="1200" dirty="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64063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Green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Rectangle 9"/>
          <p:cNvSpPr/>
          <p:nvPr userDrawn="1"/>
        </p:nvSpPr>
        <p:spPr>
          <a:xfrm>
            <a:off x="0" y="-1"/>
            <a:ext cx="12192000"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a:solidFill>
                  <a:srgbClr val="000000"/>
                </a:solidFill>
                <a:latin typeface="Arial" pitchFamily="34" charset="0"/>
                <a:cs typeface="Arial" pitchFamily="34" charset="0"/>
              </a:rPr>
              <a:t>Green </a:t>
            </a:r>
            <a:r>
              <a:rPr lang="sv-SE" sz="1200" dirty="0" err="1">
                <a:solidFill>
                  <a:srgbClr val="000000"/>
                </a:solidFill>
                <a:latin typeface="Arial" pitchFamily="34" charset="0"/>
                <a:cs typeface="Arial" pitchFamily="34" charset="0"/>
              </a:rPr>
              <a:t>background</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dirty="0"/>
              <a:t>Click to edit Master title style</a:t>
            </a:r>
            <a:endParaRPr lang="sv-SE" dirty="0"/>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6066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Heading on picture background">
    <p:spTree>
      <p:nvGrpSpPr>
        <p:cNvPr id="1" name=""/>
        <p:cNvGrpSpPr/>
        <p:nvPr/>
      </p:nvGrpSpPr>
      <p:grpSpPr>
        <a:xfrm>
          <a:off x="0" y="0"/>
          <a:ext cx="0" cy="0"/>
          <a:chOff x="0" y="0"/>
          <a:chExt cx="0" cy="0"/>
        </a:xfrm>
      </p:grpSpPr>
      <p:sp>
        <p:nvSpPr>
          <p:cNvPr id="2" name="Rectangle 1"/>
          <p:cNvSpPr/>
          <p:nvPr userDrawn="1"/>
        </p:nvSpPr>
        <p:spPr>
          <a:xfrm>
            <a:off x="0" y="6038850"/>
            <a:ext cx="12192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3" name="Date Placeholder 3"/>
          <p:cNvSpPr>
            <a:spLocks noGrp="1"/>
          </p:cNvSpPr>
          <p:nvPr>
            <p:ph type="dt" sz="half" idx="10"/>
          </p:nvPr>
        </p:nvSpPr>
        <p:spPr/>
        <p:txBody>
          <a:bodyPr/>
          <a:lstStyle>
            <a:lvl1pPr>
              <a:defRPr/>
            </a:lvl1pPr>
          </a:lstStyle>
          <a:p>
            <a:pPr>
              <a:defRPr/>
            </a:pPr>
            <a:r>
              <a:rPr lang="sv-SE" dirty="0" err="1"/>
              <a:t>zDatum</a:t>
            </a:r>
            <a:endParaRPr lang="sv-SE" dirty="0"/>
          </a:p>
        </p:txBody>
      </p:sp>
      <p:sp>
        <p:nvSpPr>
          <p:cNvPr id="4" name="Footer Placeholder 4"/>
          <p:cNvSpPr>
            <a:spLocks noGrp="1"/>
          </p:cNvSpPr>
          <p:nvPr>
            <p:ph type="ftr" sz="quarter" idx="11"/>
          </p:nvPr>
        </p:nvSpPr>
        <p:spPr/>
        <p:txBody>
          <a:bodyPr/>
          <a:lstStyle>
            <a:lvl1pPr>
              <a:defRPr/>
            </a:lvl1pPr>
          </a:lstStyle>
          <a:p>
            <a:pPr>
              <a:defRPr/>
            </a:pPr>
            <a:endParaRPr lang="sv-SE" dirty="0"/>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dirty="0"/>
          </a:p>
        </p:txBody>
      </p:sp>
      <p:sp>
        <p:nvSpPr>
          <p:cNvPr id="6" name="Picture Placeholder 7"/>
          <p:cNvSpPr>
            <a:spLocks noGrp="1"/>
          </p:cNvSpPr>
          <p:nvPr>
            <p:ph type="pic" sz="quarter" idx="14"/>
          </p:nvPr>
        </p:nvSpPr>
        <p:spPr>
          <a:xfrm>
            <a:off x="0" y="0"/>
            <a:ext cx="12192000" cy="6161088"/>
          </a:xfrm>
          <a:solidFill>
            <a:schemeClr val="bg1">
              <a:lumMod val="95000"/>
            </a:schemeClr>
          </a:solidFill>
        </p:spPr>
        <p:txBody>
          <a:bodyPr/>
          <a:lstStyle>
            <a:lvl1pPr marL="0" indent="0">
              <a:buNone/>
              <a:defRPr/>
            </a:lvl1pPr>
          </a:lstStyle>
          <a:p>
            <a:r>
              <a:rPr lang="en-US"/>
              <a:t>Click icon to add picture</a:t>
            </a:r>
            <a:endParaRPr lang="sv-SE" dirty="0"/>
          </a:p>
        </p:txBody>
      </p:sp>
      <p:sp>
        <p:nvSpPr>
          <p:cNvPr id="7" name="TextBox 6"/>
          <p:cNvSpPr txBox="1"/>
          <p:nvPr userDrawn="1"/>
        </p:nvSpPr>
        <p:spPr>
          <a:xfrm>
            <a:off x="-2285999" y="74615"/>
            <a:ext cx="2245360" cy="877163"/>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baseline="0" dirty="0" err="1">
                <a:solidFill>
                  <a:srgbClr val="000000"/>
                </a:solidFill>
                <a:latin typeface="Arial" pitchFamily="34" charset="0"/>
                <a:cs typeface="Arial" pitchFamily="34" charset="0"/>
              </a:rPr>
              <a:t>Title</a:t>
            </a:r>
            <a:r>
              <a:rPr lang="sv-SE" sz="1200" baseline="0" dirty="0">
                <a:solidFill>
                  <a:srgbClr val="000000"/>
                </a:solidFill>
                <a:latin typeface="Arial" pitchFamily="34" charset="0"/>
                <a:cs typeface="Arial" pitchFamily="34" charset="0"/>
              </a:rPr>
              <a:t> on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with</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textbox</a:t>
            </a:r>
            <a:br>
              <a:rPr lang="sv-SE" sz="12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Click</a:t>
            </a:r>
            <a:r>
              <a:rPr lang="sv-SE" sz="900" dirty="0">
                <a:solidFill>
                  <a:srgbClr val="000000"/>
                </a:solidFill>
                <a:latin typeface="Arial" pitchFamily="34" charset="0"/>
                <a:cs typeface="Arial" pitchFamily="34" charset="0"/>
              </a:rPr>
              <a:t> on the </a:t>
            </a:r>
            <a:r>
              <a:rPr lang="sv-SE" sz="900" dirty="0" err="1">
                <a:solidFill>
                  <a:srgbClr val="000000"/>
                </a:solidFill>
                <a:latin typeface="Arial" pitchFamily="34" charset="0"/>
                <a:cs typeface="Arial" pitchFamily="34" charset="0"/>
              </a:rPr>
              <a:t>picture</a:t>
            </a:r>
            <a:r>
              <a:rPr lang="sv-SE" sz="900" dirty="0">
                <a:solidFill>
                  <a:srgbClr val="000000"/>
                </a:solidFill>
                <a:latin typeface="Arial" pitchFamily="34" charset="0"/>
                <a:cs typeface="Arial" pitchFamily="34" charset="0"/>
              </a:rPr>
              <a:t> </a:t>
            </a:r>
            <a:br>
              <a:rPr lang="sv-SE" sz="9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icon</a:t>
            </a:r>
            <a:r>
              <a:rPr lang="sv-SE" sz="900" dirty="0">
                <a:solidFill>
                  <a:srgbClr val="000000"/>
                </a:solidFill>
                <a:latin typeface="Arial" pitchFamily="34" charset="0"/>
                <a:cs typeface="Arial" pitchFamily="34" charset="0"/>
              </a:rPr>
              <a:t> to </a:t>
            </a:r>
            <a:r>
              <a:rPr lang="sv-SE" sz="900" dirty="0" err="1">
                <a:solidFill>
                  <a:srgbClr val="000000"/>
                </a:solidFill>
                <a:latin typeface="Arial" pitchFamily="34" charset="0"/>
                <a:cs typeface="Arial" pitchFamily="34" charset="0"/>
              </a:rPr>
              <a:t>change</a:t>
            </a:r>
            <a:r>
              <a:rPr lang="sv-SE" sz="900" dirty="0">
                <a:solidFill>
                  <a:srgbClr val="000000"/>
                </a:solidFill>
                <a:latin typeface="Arial" pitchFamily="34" charset="0"/>
                <a:cs typeface="Arial" pitchFamily="34" charset="0"/>
              </a:rPr>
              <a:t> </a:t>
            </a:r>
            <a:r>
              <a:rPr lang="sv-SE" sz="900" dirty="0" err="1">
                <a:solidFill>
                  <a:srgbClr val="000000"/>
                </a:solidFill>
                <a:latin typeface="Arial" pitchFamily="34" charset="0"/>
                <a:cs typeface="Arial" pitchFamily="34" charset="0"/>
              </a:rPr>
              <a:t>photo</a:t>
            </a:r>
            <a:endParaRPr lang="sv-SE" sz="900" dirty="0">
              <a:solidFill>
                <a:srgbClr val="000000"/>
              </a:solidFill>
              <a:latin typeface="Arial" pitchFamily="34" charset="0"/>
              <a:cs typeface="Arial" pitchFamily="34" charset="0"/>
            </a:endParaRPr>
          </a:p>
          <a:p>
            <a:pPr algn="r"/>
            <a:r>
              <a:rPr lang="sv-SE" sz="900" dirty="0">
                <a:solidFill>
                  <a:srgbClr val="000000"/>
                </a:solidFill>
                <a:latin typeface="Arial" pitchFamily="34" charset="0"/>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
        <p:nvSpPr>
          <p:cNvPr id="10" name="Text Placeholder 9"/>
          <p:cNvSpPr>
            <a:spLocks noGrp="1"/>
          </p:cNvSpPr>
          <p:nvPr>
            <p:ph type="body" sz="quarter" idx="15"/>
          </p:nvPr>
        </p:nvSpPr>
        <p:spPr>
          <a:xfrm>
            <a:off x="0" y="2339154"/>
            <a:ext cx="5319980" cy="640515"/>
          </a:xfrm>
          <a:solidFill>
            <a:schemeClr val="tx1">
              <a:alpha val="68000"/>
            </a:schemeClr>
          </a:solidFill>
        </p:spPr>
        <p:txBody>
          <a:bodyPr wrap="square" lIns="540000" tIns="180000" bIns="180000">
            <a:spAutoFit/>
          </a:bodyPr>
          <a:lstStyle>
            <a:lvl1pPr>
              <a:buClr>
                <a:schemeClr val="bg1"/>
              </a:buCl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0685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Full picture background">
    <p:spTree>
      <p:nvGrpSpPr>
        <p:cNvPr id="1" name=""/>
        <p:cNvGrpSpPr/>
        <p:nvPr/>
      </p:nvGrpSpPr>
      <p:grpSpPr>
        <a:xfrm>
          <a:off x="0" y="0"/>
          <a:ext cx="0" cy="0"/>
          <a:chOff x="0" y="0"/>
          <a:chExt cx="0" cy="0"/>
        </a:xfrm>
      </p:grpSpPr>
      <p:sp>
        <p:nvSpPr>
          <p:cNvPr id="2" name="Rectangle 1"/>
          <p:cNvSpPr/>
          <p:nvPr userDrawn="1"/>
        </p:nvSpPr>
        <p:spPr>
          <a:xfrm>
            <a:off x="0" y="6038850"/>
            <a:ext cx="12192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3" name="Date Placeholder 3"/>
          <p:cNvSpPr>
            <a:spLocks noGrp="1"/>
          </p:cNvSpPr>
          <p:nvPr>
            <p:ph type="dt" sz="half" idx="10"/>
          </p:nvPr>
        </p:nvSpPr>
        <p:spPr/>
        <p:txBody>
          <a:bodyPr/>
          <a:lstStyle>
            <a:lvl1pPr>
              <a:defRPr/>
            </a:lvl1pPr>
          </a:lstStyle>
          <a:p>
            <a:pPr>
              <a:defRPr/>
            </a:pPr>
            <a:r>
              <a:rPr lang="sv-SE" dirty="0" err="1"/>
              <a:t>zDatum</a:t>
            </a:r>
            <a:endParaRPr lang="sv-SE" dirty="0"/>
          </a:p>
        </p:txBody>
      </p:sp>
      <p:sp>
        <p:nvSpPr>
          <p:cNvPr id="4" name="Footer Placeholder 4"/>
          <p:cNvSpPr>
            <a:spLocks noGrp="1"/>
          </p:cNvSpPr>
          <p:nvPr>
            <p:ph type="ftr" sz="quarter" idx="11"/>
          </p:nvPr>
        </p:nvSpPr>
        <p:spPr/>
        <p:txBody>
          <a:bodyPr/>
          <a:lstStyle>
            <a:lvl1pPr>
              <a:defRPr/>
            </a:lvl1pPr>
          </a:lstStyle>
          <a:p>
            <a:pPr>
              <a:defRPr/>
            </a:pPr>
            <a:endParaRPr lang="sv-SE" dirty="0"/>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dirty="0"/>
          </a:p>
        </p:txBody>
      </p:sp>
      <p:sp>
        <p:nvSpPr>
          <p:cNvPr id="6" name="Picture Placeholder 7"/>
          <p:cNvSpPr>
            <a:spLocks noGrp="1"/>
          </p:cNvSpPr>
          <p:nvPr>
            <p:ph type="pic" sz="quarter" idx="14"/>
          </p:nvPr>
        </p:nvSpPr>
        <p:spPr>
          <a:xfrm>
            <a:off x="0" y="0"/>
            <a:ext cx="12192000" cy="6858000"/>
          </a:xfrm>
          <a:solidFill>
            <a:schemeClr val="bg1">
              <a:lumMod val="95000"/>
            </a:schemeClr>
          </a:solidFill>
        </p:spPr>
        <p:txBody>
          <a:bodyPr/>
          <a:lstStyle>
            <a:lvl1pPr marL="0" indent="0">
              <a:buNone/>
              <a:defRPr/>
            </a:lvl1pPr>
          </a:lstStyle>
          <a:p>
            <a:r>
              <a:rPr lang="en-US"/>
              <a:t>Click icon to add picture</a:t>
            </a:r>
            <a:endParaRPr lang="sv-SE" dirty="0"/>
          </a:p>
        </p:txBody>
      </p:sp>
      <p:sp>
        <p:nvSpPr>
          <p:cNvPr id="7" name="TextBox 6"/>
          <p:cNvSpPr txBox="1"/>
          <p:nvPr userDrawn="1"/>
        </p:nvSpPr>
        <p:spPr>
          <a:xfrm>
            <a:off x="-2285999" y="74615"/>
            <a:ext cx="2245360" cy="692497"/>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baseline="0" dirty="0">
                <a:solidFill>
                  <a:srgbClr val="000000"/>
                </a:solidFill>
                <a:latin typeface="Arial" pitchFamily="34" charset="0"/>
                <a:cs typeface="Arial" pitchFamily="34" charset="0"/>
              </a:rPr>
              <a:t>Full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Click</a:t>
            </a:r>
            <a:r>
              <a:rPr lang="sv-SE" sz="900" dirty="0">
                <a:solidFill>
                  <a:srgbClr val="000000"/>
                </a:solidFill>
                <a:latin typeface="Arial" pitchFamily="34" charset="0"/>
                <a:cs typeface="Arial" pitchFamily="34" charset="0"/>
              </a:rPr>
              <a:t> on the </a:t>
            </a:r>
            <a:r>
              <a:rPr lang="sv-SE" sz="900" dirty="0" err="1">
                <a:solidFill>
                  <a:srgbClr val="000000"/>
                </a:solidFill>
                <a:latin typeface="Arial" pitchFamily="34" charset="0"/>
                <a:cs typeface="Arial" pitchFamily="34" charset="0"/>
              </a:rPr>
              <a:t>picture</a:t>
            </a:r>
            <a:r>
              <a:rPr lang="sv-SE" sz="900" dirty="0">
                <a:solidFill>
                  <a:srgbClr val="000000"/>
                </a:solidFill>
                <a:latin typeface="Arial" pitchFamily="34" charset="0"/>
                <a:cs typeface="Arial" pitchFamily="34" charset="0"/>
              </a:rPr>
              <a:t> </a:t>
            </a:r>
            <a:br>
              <a:rPr lang="sv-SE" sz="9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icon</a:t>
            </a:r>
            <a:r>
              <a:rPr lang="sv-SE" sz="900" dirty="0">
                <a:solidFill>
                  <a:srgbClr val="000000"/>
                </a:solidFill>
                <a:latin typeface="Arial" pitchFamily="34" charset="0"/>
                <a:cs typeface="Arial" pitchFamily="34" charset="0"/>
              </a:rPr>
              <a:t> to </a:t>
            </a:r>
            <a:r>
              <a:rPr lang="sv-SE" sz="900" dirty="0" err="1">
                <a:solidFill>
                  <a:srgbClr val="000000"/>
                </a:solidFill>
                <a:latin typeface="Arial" pitchFamily="34" charset="0"/>
                <a:cs typeface="Arial" pitchFamily="34" charset="0"/>
              </a:rPr>
              <a:t>change</a:t>
            </a:r>
            <a:r>
              <a:rPr lang="sv-SE" sz="900" dirty="0">
                <a:solidFill>
                  <a:srgbClr val="000000"/>
                </a:solidFill>
                <a:latin typeface="Arial" pitchFamily="34" charset="0"/>
                <a:cs typeface="Arial" pitchFamily="34" charset="0"/>
              </a:rPr>
              <a:t> </a:t>
            </a:r>
            <a:r>
              <a:rPr lang="sv-SE" sz="900" dirty="0" err="1">
                <a:solidFill>
                  <a:srgbClr val="000000"/>
                </a:solidFill>
                <a:latin typeface="Arial" pitchFamily="34" charset="0"/>
                <a:cs typeface="Arial" pitchFamily="34" charset="0"/>
              </a:rPr>
              <a:t>photo</a:t>
            </a:r>
            <a:endParaRPr lang="sv-SE" sz="900" dirty="0">
              <a:solidFill>
                <a:srgbClr val="000000"/>
              </a:solidFill>
              <a:latin typeface="Arial" pitchFamily="34" charset="0"/>
              <a:cs typeface="Arial" pitchFamily="34" charset="0"/>
            </a:endParaRPr>
          </a:p>
          <a:p>
            <a:pPr algn="r"/>
            <a:r>
              <a:rPr lang="sv-SE" sz="900" dirty="0">
                <a:solidFill>
                  <a:srgbClr val="000000"/>
                </a:solidFill>
                <a:latin typeface="Arial" pitchFamily="34" charset="0"/>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427744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on custom photo">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sv-SE" dirty="0" err="1"/>
              <a:t>zDatum</a:t>
            </a:r>
            <a:endParaRPr lang="sv-SE" dirty="0"/>
          </a:p>
        </p:txBody>
      </p:sp>
      <p:sp>
        <p:nvSpPr>
          <p:cNvPr id="4" name="Footer Placeholder 4"/>
          <p:cNvSpPr>
            <a:spLocks noGrp="1"/>
          </p:cNvSpPr>
          <p:nvPr>
            <p:ph type="ftr" sz="quarter" idx="11"/>
          </p:nvPr>
        </p:nvSpPr>
        <p:spPr/>
        <p:txBody>
          <a:bodyPr/>
          <a:lstStyle>
            <a:lvl1pPr>
              <a:defRPr/>
            </a:lvl1pPr>
          </a:lstStyle>
          <a:p>
            <a:pPr>
              <a:defRPr/>
            </a:pPr>
            <a:endParaRPr lang="sv-SE" dirty="0"/>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dirty="0"/>
          </a:p>
        </p:txBody>
      </p:sp>
      <p:sp>
        <p:nvSpPr>
          <p:cNvPr id="6" name="Picture Placeholder 7"/>
          <p:cNvSpPr>
            <a:spLocks noGrp="1"/>
          </p:cNvSpPr>
          <p:nvPr>
            <p:ph type="pic" sz="quarter" idx="14"/>
          </p:nvPr>
        </p:nvSpPr>
        <p:spPr>
          <a:xfrm>
            <a:off x="0" y="0"/>
            <a:ext cx="12192000" cy="6161088"/>
          </a:xfrm>
          <a:solidFill>
            <a:schemeClr val="bg1"/>
          </a:solidFill>
        </p:spPr>
        <p:txBody>
          <a:bodyPr tIns="864000" anchor="ctr" anchorCtr="0"/>
          <a:lstStyle>
            <a:lvl1pPr marL="0" indent="0" algn="ctr">
              <a:buNone/>
              <a:defRPr>
                <a:solidFill>
                  <a:schemeClr val="bg1"/>
                </a:solidFill>
              </a:defRPr>
            </a:lvl1pPr>
          </a:lstStyle>
          <a:p>
            <a:r>
              <a:rPr lang="en-US"/>
              <a:t>Click icon to add picture</a:t>
            </a:r>
            <a:endParaRPr lang="sv-SE" dirty="0"/>
          </a:p>
        </p:txBody>
      </p:sp>
      <p:sp>
        <p:nvSpPr>
          <p:cNvPr id="7" name="TextBox 6"/>
          <p:cNvSpPr txBox="1"/>
          <p:nvPr userDrawn="1"/>
        </p:nvSpPr>
        <p:spPr>
          <a:xfrm>
            <a:off x="-2285999" y="74615"/>
            <a:ext cx="2245360" cy="738664"/>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baseline="0" dirty="0" err="1">
                <a:solidFill>
                  <a:srgbClr val="000000"/>
                </a:solidFill>
                <a:latin typeface="Arial" pitchFamily="34" charset="0"/>
                <a:cs typeface="Arial" pitchFamily="34" charset="0"/>
              </a:rPr>
              <a:t>Heading</a:t>
            </a:r>
            <a:r>
              <a:rPr lang="sv-SE" sz="1200" baseline="0" dirty="0">
                <a:solidFill>
                  <a:srgbClr val="000000"/>
                </a:solidFill>
                <a:latin typeface="Arial" pitchFamily="34" charset="0"/>
                <a:cs typeface="Arial" pitchFamily="34" charset="0"/>
              </a:rPr>
              <a:t> on </a:t>
            </a:r>
            <a:r>
              <a:rPr lang="sv-SE" sz="1200" baseline="0" dirty="0" err="1">
                <a:solidFill>
                  <a:srgbClr val="000000"/>
                </a:solidFill>
                <a:latin typeface="Arial" pitchFamily="34" charset="0"/>
                <a:cs typeface="Arial" pitchFamily="34" charset="0"/>
              </a:rPr>
              <a:t>custom</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photo</a:t>
            </a:r>
            <a:br>
              <a:rPr lang="sv-SE" sz="12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Click</a:t>
            </a:r>
            <a:r>
              <a:rPr lang="sv-SE" sz="900" dirty="0">
                <a:solidFill>
                  <a:srgbClr val="000000"/>
                </a:solidFill>
                <a:latin typeface="Arial" pitchFamily="34" charset="0"/>
                <a:cs typeface="Arial" pitchFamily="34" charset="0"/>
              </a:rPr>
              <a:t> on the </a:t>
            </a:r>
            <a:r>
              <a:rPr lang="sv-SE" sz="900" dirty="0" err="1">
                <a:solidFill>
                  <a:srgbClr val="000000"/>
                </a:solidFill>
                <a:latin typeface="Arial" pitchFamily="34" charset="0"/>
                <a:cs typeface="Arial" pitchFamily="34" charset="0"/>
              </a:rPr>
              <a:t>picture</a:t>
            </a:r>
            <a:r>
              <a:rPr lang="sv-SE" sz="900" dirty="0">
                <a:solidFill>
                  <a:srgbClr val="000000"/>
                </a:solidFill>
                <a:latin typeface="Arial" pitchFamily="34" charset="0"/>
                <a:cs typeface="Arial" pitchFamily="34" charset="0"/>
              </a:rPr>
              <a:t> </a:t>
            </a:r>
            <a:br>
              <a:rPr lang="sv-SE" sz="9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icon</a:t>
            </a:r>
            <a:r>
              <a:rPr lang="sv-SE" sz="900" dirty="0">
                <a:solidFill>
                  <a:srgbClr val="000000"/>
                </a:solidFill>
                <a:latin typeface="Arial" pitchFamily="34" charset="0"/>
                <a:cs typeface="Arial" pitchFamily="34" charset="0"/>
              </a:rPr>
              <a:t> to </a:t>
            </a:r>
            <a:r>
              <a:rPr lang="sv-SE" sz="900" dirty="0" err="1">
                <a:solidFill>
                  <a:srgbClr val="000000"/>
                </a:solidFill>
                <a:latin typeface="Arial" pitchFamily="34" charset="0"/>
                <a:cs typeface="Arial" pitchFamily="34" charset="0"/>
              </a:rPr>
              <a:t>change</a:t>
            </a:r>
            <a:r>
              <a:rPr lang="sv-SE" sz="900" dirty="0">
                <a:solidFill>
                  <a:srgbClr val="000000"/>
                </a:solidFill>
                <a:latin typeface="Arial" pitchFamily="34" charset="0"/>
                <a:cs typeface="Arial" pitchFamily="34" charset="0"/>
              </a:rPr>
              <a:t> </a:t>
            </a:r>
            <a:r>
              <a:rPr lang="sv-SE" sz="900" dirty="0" err="1">
                <a:solidFill>
                  <a:srgbClr val="000000"/>
                </a:solidFill>
                <a:latin typeface="Arial" pitchFamily="34" charset="0"/>
                <a:cs typeface="Arial" pitchFamily="34" charset="0"/>
              </a:rPr>
              <a:t>photo</a:t>
            </a:r>
            <a:endParaRPr lang="sv-SE" sz="900" dirty="0">
              <a:solidFill>
                <a:srgbClr val="000000"/>
              </a:solidFill>
              <a:latin typeface="Arial" pitchFamily="34" charset="0"/>
              <a:cs typeface="Arial" pitchFamily="34" charset="0"/>
            </a:endParaRPr>
          </a:p>
          <a:p>
            <a:pPr algn="r"/>
            <a:r>
              <a:rPr lang="sv-SE" sz="1200" dirty="0">
                <a:solidFill>
                  <a:srgbClr val="000000"/>
                </a:solidFill>
                <a:latin typeface="Arial" pitchFamily="34" charset="0"/>
                <a:cs typeface="Arial" pitchFamily="34" charset="0"/>
              </a:rPr>
              <a:t> </a:t>
            </a:r>
          </a:p>
        </p:txBody>
      </p:sp>
      <p:sp>
        <p:nvSpPr>
          <p:cNvPr id="8" name="Title 7"/>
          <p:cNvSpPr>
            <a:spLocks noGrp="1"/>
          </p:cNvSpPr>
          <p:nvPr>
            <p:ph type="title" hasCustomPrompt="1"/>
          </p:nvPr>
        </p:nvSpPr>
        <p:spPr/>
        <p:txBody>
          <a:bodyPr/>
          <a:lstStyle>
            <a:lvl1pPr>
              <a:defRPr>
                <a:solidFill>
                  <a:schemeClr val="tx1"/>
                </a:solidFill>
              </a:defRPr>
            </a:lvl1pPr>
          </a:lstStyle>
          <a:p>
            <a:r>
              <a:rPr lang="en-US" dirty="0"/>
              <a:t>Click to add title</a:t>
            </a:r>
            <a:endParaRPr lang="sv-SE" dirty="0"/>
          </a:p>
        </p:txBody>
      </p:sp>
    </p:spTree>
    <p:extLst>
      <p:ext uri="{BB962C8B-B14F-4D97-AF65-F5344CB8AC3E}">
        <p14:creationId xmlns:p14="http://schemas.microsoft.com/office/powerpoint/2010/main" val="25335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sv-SE" dirty="0" err="1"/>
              <a:t>zDatum</a:t>
            </a:r>
            <a:endParaRPr lang="sv-SE" dirty="0"/>
          </a:p>
        </p:txBody>
      </p:sp>
      <p:sp>
        <p:nvSpPr>
          <p:cNvPr id="4" name="Footer Placeholder 4"/>
          <p:cNvSpPr>
            <a:spLocks noGrp="1"/>
          </p:cNvSpPr>
          <p:nvPr>
            <p:ph type="ftr" sz="quarter" idx="11"/>
          </p:nvPr>
        </p:nvSpPr>
        <p:spPr/>
        <p:txBody>
          <a:bodyPr/>
          <a:lstStyle>
            <a:lvl1pPr>
              <a:defRPr/>
            </a:lvl1pPr>
          </a:lstStyle>
          <a:p>
            <a:pPr>
              <a:defRPr/>
            </a:pPr>
            <a:endParaRPr lang="sv-SE" dirty="0"/>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dirty="0"/>
          </a:p>
        </p:txBody>
      </p:sp>
      <p:sp>
        <p:nvSpPr>
          <p:cNvPr id="6" name="Picture Placeholder 7"/>
          <p:cNvSpPr>
            <a:spLocks noGrp="1"/>
          </p:cNvSpPr>
          <p:nvPr>
            <p:ph type="pic" sz="quarter" idx="14"/>
          </p:nvPr>
        </p:nvSpPr>
        <p:spPr>
          <a:xfrm>
            <a:off x="1" y="1395413"/>
            <a:ext cx="12191999" cy="4765675"/>
          </a:xfrm>
        </p:spPr>
        <p:txBody>
          <a:bodyPr/>
          <a:lstStyle>
            <a:lvl1pPr marL="0" indent="0">
              <a:buNone/>
              <a:defRPr/>
            </a:lvl1pPr>
          </a:lstStyle>
          <a:p>
            <a:r>
              <a:rPr lang="en-US" dirty="0"/>
              <a:t>Click icon to add picture</a:t>
            </a:r>
            <a:endParaRPr lang="sv-SE" dirty="0"/>
          </a:p>
        </p:txBody>
      </p:sp>
      <p:sp>
        <p:nvSpPr>
          <p:cNvPr id="7" name="TextBox 6"/>
          <p:cNvSpPr txBox="1"/>
          <p:nvPr userDrawn="1"/>
        </p:nvSpPr>
        <p:spPr>
          <a:xfrm>
            <a:off x="-2285999" y="74615"/>
            <a:ext cx="2245360" cy="692497"/>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baseline="0" dirty="0" err="1">
                <a:solidFill>
                  <a:srgbClr val="000000"/>
                </a:solidFill>
                <a:latin typeface="Arial" pitchFamily="34" charset="0"/>
                <a:cs typeface="Arial" pitchFamily="34" charset="0"/>
              </a:rPr>
              <a:t>Title</a:t>
            </a:r>
            <a:r>
              <a:rPr lang="sv-SE" sz="1200" baseline="0" dirty="0">
                <a:solidFill>
                  <a:srgbClr val="000000"/>
                </a:solidFill>
                <a:latin typeface="Arial" pitchFamily="34" charset="0"/>
                <a:cs typeface="Arial" pitchFamily="34" charset="0"/>
              </a:rPr>
              <a:t> and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Click</a:t>
            </a:r>
            <a:r>
              <a:rPr lang="sv-SE" sz="900" dirty="0">
                <a:solidFill>
                  <a:srgbClr val="000000"/>
                </a:solidFill>
                <a:latin typeface="Arial" pitchFamily="34" charset="0"/>
                <a:cs typeface="Arial" pitchFamily="34" charset="0"/>
              </a:rPr>
              <a:t> on the </a:t>
            </a:r>
            <a:r>
              <a:rPr lang="sv-SE" sz="900" dirty="0" err="1">
                <a:solidFill>
                  <a:srgbClr val="000000"/>
                </a:solidFill>
                <a:latin typeface="Arial" pitchFamily="34" charset="0"/>
                <a:cs typeface="Arial" pitchFamily="34" charset="0"/>
              </a:rPr>
              <a:t>picture</a:t>
            </a:r>
            <a:r>
              <a:rPr lang="sv-SE" sz="900" dirty="0">
                <a:solidFill>
                  <a:srgbClr val="000000"/>
                </a:solidFill>
                <a:latin typeface="Arial" pitchFamily="34" charset="0"/>
                <a:cs typeface="Arial" pitchFamily="34" charset="0"/>
              </a:rPr>
              <a:t> </a:t>
            </a:r>
            <a:br>
              <a:rPr lang="sv-SE" sz="9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icon</a:t>
            </a:r>
            <a:r>
              <a:rPr lang="sv-SE" sz="900" dirty="0">
                <a:solidFill>
                  <a:srgbClr val="000000"/>
                </a:solidFill>
                <a:latin typeface="Arial" pitchFamily="34" charset="0"/>
                <a:cs typeface="Arial" pitchFamily="34" charset="0"/>
              </a:rPr>
              <a:t> to </a:t>
            </a:r>
            <a:r>
              <a:rPr lang="sv-SE" sz="900" dirty="0" err="1">
                <a:solidFill>
                  <a:srgbClr val="000000"/>
                </a:solidFill>
                <a:latin typeface="Arial" pitchFamily="34" charset="0"/>
                <a:cs typeface="Arial" pitchFamily="34" charset="0"/>
              </a:rPr>
              <a:t>change</a:t>
            </a:r>
            <a:r>
              <a:rPr lang="sv-SE" sz="900" dirty="0">
                <a:solidFill>
                  <a:srgbClr val="000000"/>
                </a:solidFill>
                <a:latin typeface="Arial" pitchFamily="34" charset="0"/>
                <a:cs typeface="Arial" pitchFamily="34" charset="0"/>
              </a:rPr>
              <a:t> </a:t>
            </a:r>
            <a:r>
              <a:rPr lang="sv-SE" sz="900" dirty="0" err="1">
                <a:solidFill>
                  <a:srgbClr val="000000"/>
                </a:solidFill>
                <a:latin typeface="Arial" pitchFamily="34" charset="0"/>
                <a:cs typeface="Arial" pitchFamily="34" charset="0"/>
              </a:rPr>
              <a:t>photo</a:t>
            </a:r>
            <a:endParaRPr lang="sv-SE" sz="900" dirty="0">
              <a:solidFill>
                <a:srgbClr val="000000"/>
              </a:solidFill>
              <a:latin typeface="Arial" pitchFamily="34" charset="0"/>
              <a:cs typeface="Arial" pitchFamily="34" charset="0"/>
            </a:endParaRPr>
          </a:p>
          <a:p>
            <a:pPr algn="r"/>
            <a:r>
              <a:rPr lang="sv-SE" sz="900" dirty="0">
                <a:solidFill>
                  <a:srgbClr val="000000"/>
                </a:solidFill>
                <a:latin typeface="Arial" pitchFamily="34" charset="0"/>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43302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sv-SE" dirty="0" err="1"/>
              <a:t>zDatum</a:t>
            </a:r>
            <a:endParaRPr lang="sv-SE" dirty="0"/>
          </a:p>
        </p:txBody>
      </p:sp>
      <p:sp>
        <p:nvSpPr>
          <p:cNvPr id="3" name="Footer Placeholder 4"/>
          <p:cNvSpPr>
            <a:spLocks noGrp="1"/>
          </p:cNvSpPr>
          <p:nvPr>
            <p:ph type="ftr" sz="quarter" idx="11"/>
          </p:nvPr>
        </p:nvSpPr>
        <p:spPr/>
        <p:txBody>
          <a:bodyPr/>
          <a:lstStyle>
            <a:lvl1pPr>
              <a:defRPr/>
            </a:lvl1pPr>
          </a:lstStyle>
          <a:p>
            <a:pPr>
              <a:defRPr/>
            </a:pPr>
            <a:endParaRPr lang="sv-SE" dirty="0"/>
          </a:p>
        </p:txBody>
      </p:sp>
      <p:sp>
        <p:nvSpPr>
          <p:cNvPr id="4" name="Slide Number Placeholder 5"/>
          <p:cNvSpPr>
            <a:spLocks noGrp="1"/>
          </p:cNvSpPr>
          <p:nvPr>
            <p:ph type="sldNum" sz="quarter" idx="12"/>
          </p:nvPr>
        </p:nvSpPr>
        <p:spPr/>
        <p:txBody>
          <a:bodyPr/>
          <a:lstStyle>
            <a:lvl1pPr>
              <a:defRPr/>
            </a:lvl1pPr>
          </a:lstStyle>
          <a:p>
            <a:pPr>
              <a:defRPr/>
            </a:pPr>
            <a:fld id="{CE0F6BA3-DFD7-411F-9930-07E62DE659F9}" type="slidenum">
              <a:rPr lang="sv-SE" smtClean="0"/>
              <a:pPr>
                <a:defRPr/>
              </a:pPr>
              <a:t>‹#›</a:t>
            </a:fld>
            <a:endParaRPr lang="sv-SE" dirty="0"/>
          </a:p>
        </p:txBody>
      </p:sp>
      <p:sp>
        <p:nvSpPr>
          <p:cNvPr id="6" name="TextBox 5"/>
          <p:cNvSpPr txBox="1"/>
          <p:nvPr userDrawn="1"/>
        </p:nvSpPr>
        <p:spPr>
          <a:xfrm>
            <a:off x="-2285999" y="74615"/>
            <a:ext cx="2245360" cy="646331"/>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dirty="0">
                <a:solidFill>
                  <a:srgbClr val="000000"/>
                </a:solidFill>
                <a:latin typeface="Arial" pitchFamily="34" charset="0"/>
                <a:cs typeface="Arial" pitchFamily="34" charset="0"/>
              </a:rPr>
              <a:t>Blank</a:t>
            </a:r>
            <a:br>
              <a:rPr lang="sv-SE" sz="1200" dirty="0">
                <a:solidFill>
                  <a:srgbClr val="000000"/>
                </a:solidFill>
                <a:latin typeface="Arial" pitchFamily="34" charset="0"/>
                <a:cs typeface="Arial" pitchFamily="34" charset="0"/>
              </a:rPr>
            </a:br>
            <a:endParaRPr lang="sv-SE" sz="1200" dirty="0">
              <a:solidFill>
                <a:srgbClr val="000000"/>
              </a:solidFill>
              <a:latin typeface="Arial" pitchFamily="34" charset="0"/>
              <a:cs typeface="Arial" pitchFamily="34" charset="0"/>
            </a:endParaRPr>
          </a:p>
          <a:p>
            <a:pPr algn="r"/>
            <a:r>
              <a:rPr lang="sv-SE" sz="1200" dirty="0">
                <a:solidFill>
                  <a:srgbClr val="000000"/>
                </a:solidFill>
                <a:latin typeface="Arial" pitchFamily="34" charset="0"/>
                <a:cs typeface="Arial" pitchFamily="34" charset="0"/>
              </a:rPr>
              <a:t> </a:t>
            </a:r>
          </a:p>
        </p:txBody>
      </p:sp>
    </p:spTree>
    <p:extLst>
      <p:ext uri="{BB962C8B-B14F-4D97-AF65-F5344CB8AC3E}">
        <p14:creationId xmlns:p14="http://schemas.microsoft.com/office/powerpoint/2010/main" val="216810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dirty="0" err="1"/>
              <a:t>zDatum</a:t>
            </a:r>
            <a:endParaRPr lang="sv-SE" dirty="0"/>
          </a:p>
        </p:txBody>
      </p:sp>
      <p:sp>
        <p:nvSpPr>
          <p:cNvPr id="4" name="Footer Placeholder 3"/>
          <p:cNvSpPr>
            <a:spLocks noGrp="1"/>
          </p:cNvSpPr>
          <p:nvPr>
            <p:ph type="ftr" sz="quarter" idx="11"/>
          </p:nvPr>
        </p:nvSpPr>
        <p:spPr/>
        <p:txBody>
          <a:bodyPr/>
          <a:lstStyle/>
          <a:p>
            <a:pPr>
              <a:defRPr/>
            </a:pP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50524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dirty="0" err="1"/>
              <a:t>zDatum</a:t>
            </a:r>
            <a:endParaRPr lang="sv-SE" dirty="0"/>
          </a:p>
        </p:txBody>
      </p:sp>
      <p:sp>
        <p:nvSpPr>
          <p:cNvPr id="4" name="Footer Placeholder 3"/>
          <p:cNvSpPr>
            <a:spLocks noGrp="1"/>
          </p:cNvSpPr>
          <p:nvPr>
            <p:ph type="ftr" sz="quarter" idx="11"/>
          </p:nvPr>
        </p:nvSpPr>
        <p:spPr/>
        <p:txBody>
          <a:bodyPr/>
          <a:lstStyle/>
          <a:p>
            <a:pPr>
              <a:defRPr/>
            </a:pP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33588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dirty="0" err="1"/>
              <a:t>zDatum</a:t>
            </a:r>
            <a:endParaRPr lang="sv-SE" dirty="0"/>
          </a:p>
        </p:txBody>
      </p:sp>
      <p:sp>
        <p:nvSpPr>
          <p:cNvPr id="4" name="Footer Placeholder 3"/>
          <p:cNvSpPr>
            <a:spLocks noGrp="1"/>
          </p:cNvSpPr>
          <p:nvPr>
            <p:ph type="ftr" sz="quarter" idx="11"/>
          </p:nvPr>
        </p:nvSpPr>
        <p:spPr/>
        <p:txBody>
          <a:bodyPr/>
          <a:lstStyle/>
          <a:p>
            <a:pPr>
              <a:defRPr/>
            </a:pP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Large</a:t>
            </a:r>
            <a:r>
              <a:rPr lang="sv-SE" sz="1200" baseline="0" dirty="0">
                <a:solidFill>
                  <a:srgbClr val="000000"/>
                </a:solidFill>
                <a:latin typeface="Arial" pitchFamily="34" charset="0"/>
                <a:cs typeface="Arial" pitchFamily="34" charset="0"/>
              </a:rPr>
              <a:t> right </a:t>
            </a:r>
            <a:r>
              <a:rPr lang="sv-SE" sz="1200" baseline="0" dirty="0" err="1">
                <a:solidFill>
                  <a:srgbClr val="000000"/>
                </a:solidFill>
                <a:latin typeface="Arial" pitchFamily="34" charset="0"/>
                <a:cs typeface="Arial" pitchFamily="34" charset="0"/>
              </a:rPr>
              <a:t>picture</a:t>
            </a:r>
            <a:endParaRPr lang="sv-SE" sz="1200" baseline="0" dirty="0">
              <a:solidFill>
                <a:srgbClr val="000000"/>
              </a:solidFill>
              <a:latin typeface="Arial" pitchFamily="34" charset="0"/>
              <a:cs typeface="Arial" pitchFamily="34" charset="0"/>
            </a:endParaRPr>
          </a:p>
          <a:p>
            <a:pPr algn="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7671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58801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dirty="0" err="1"/>
              <a:t>zDatum</a:t>
            </a:r>
            <a:endParaRPr lang="sv-SE" dirty="0"/>
          </a:p>
        </p:txBody>
      </p:sp>
      <p:sp>
        <p:nvSpPr>
          <p:cNvPr id="4" name="Footer Placeholder 3"/>
          <p:cNvSpPr>
            <a:spLocks noGrp="1"/>
          </p:cNvSpPr>
          <p:nvPr>
            <p:ph type="ftr" sz="quarter" idx="11"/>
          </p:nvPr>
        </p:nvSpPr>
        <p:spPr/>
        <p:txBody>
          <a:bodyPr/>
          <a:lstStyle/>
          <a:p>
            <a:pPr>
              <a:defRPr/>
            </a:pP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a:solidFill>
                  <a:srgbClr val="000000"/>
                </a:solidFill>
                <a:latin typeface="Arial" pitchFamily="34" charset="0"/>
                <a:cs typeface="Arial" pitchFamily="34" charset="0"/>
              </a:rPr>
              <a:t>Green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0019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dirty="0" err="1"/>
              <a:t>zDatum</a:t>
            </a:r>
            <a:endParaRPr lang="sv-SE" dirty="0"/>
          </a:p>
        </p:txBody>
      </p:sp>
      <p:sp>
        <p:nvSpPr>
          <p:cNvPr id="4" name="Footer Placeholder 3"/>
          <p:cNvSpPr>
            <a:spLocks noGrp="1"/>
          </p:cNvSpPr>
          <p:nvPr>
            <p:ph type="ftr" sz="quarter" idx="11"/>
          </p:nvPr>
        </p:nvSpPr>
        <p:spPr/>
        <p:txBody>
          <a:bodyPr/>
          <a:lstStyle/>
          <a:p>
            <a:pPr>
              <a:defRPr/>
            </a:pP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Medium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a:solidFill>
                  <a:srgbClr val="000000"/>
                </a:solidFill>
                <a:latin typeface="Arial" pitchFamily="34" charset="0"/>
                <a:cs typeface="Arial" pitchFamily="34" charset="0"/>
              </a:rPr>
              <a:t>Green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8061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Light Blue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Rectangle 9"/>
          <p:cNvSpPr/>
          <p:nvPr userDrawn="1"/>
        </p:nvSpPr>
        <p:spPr>
          <a:xfrm>
            <a:off x="0" y="-1"/>
            <a:ext cx="12192000"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err="1">
                <a:solidFill>
                  <a:srgbClr val="000000"/>
                </a:solidFill>
                <a:latin typeface="Arial" pitchFamily="34" charset="0"/>
                <a:cs typeface="Arial" pitchFamily="34" charset="0"/>
              </a:rPr>
              <a:t>Light</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Blue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background</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8463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Green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dirty="0" err="1"/>
              <a:t>zDatum</a:t>
            </a:r>
            <a:endParaRPr lang="sv-SE" dirty="0"/>
          </a:p>
        </p:txBody>
      </p:sp>
      <p:sp>
        <p:nvSpPr>
          <p:cNvPr id="4" name="Footer Placeholder 3"/>
          <p:cNvSpPr>
            <a:spLocks noGrp="1"/>
          </p:cNvSpPr>
          <p:nvPr>
            <p:ph type="ftr" sz="quarter" idx="11"/>
          </p:nvPr>
        </p:nvSpPr>
        <p:spPr/>
        <p:txBody>
          <a:bodyPr/>
          <a:lstStyle/>
          <a:p>
            <a:pPr>
              <a:defRPr/>
            </a:pP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Large</a:t>
            </a:r>
            <a:r>
              <a:rPr lang="sv-SE" sz="1200" baseline="0" dirty="0">
                <a:solidFill>
                  <a:srgbClr val="000000"/>
                </a:solidFill>
                <a:latin typeface="Arial" pitchFamily="34" charset="0"/>
                <a:cs typeface="Arial" pitchFamily="34" charset="0"/>
              </a:rPr>
              <a:t> right </a:t>
            </a:r>
            <a:r>
              <a:rPr lang="sv-SE" sz="1200" baseline="0" dirty="0" err="1">
                <a:solidFill>
                  <a:srgbClr val="000000"/>
                </a:solidFill>
                <a:latin typeface="Arial" pitchFamily="34" charset="0"/>
                <a:cs typeface="Arial" pitchFamily="34" charset="0"/>
              </a:rPr>
              <a:t>picture</a:t>
            </a:r>
            <a:endParaRPr lang="sv-SE" sz="1200" baseline="0" dirty="0">
              <a:solidFill>
                <a:srgbClr val="000000"/>
              </a:solidFill>
              <a:latin typeface="Arial" pitchFamily="34" charset="0"/>
              <a:cs typeface="Arial" pitchFamily="34" charset="0"/>
            </a:endParaRPr>
          </a:p>
          <a:p>
            <a:pPr algn="r"/>
            <a:r>
              <a:rPr lang="sv-SE" sz="1200" baseline="0" dirty="0">
                <a:solidFill>
                  <a:srgbClr val="000000"/>
                </a:solidFill>
                <a:latin typeface="Arial" pitchFamily="34" charset="0"/>
                <a:cs typeface="Arial" pitchFamily="34" charset="0"/>
              </a:rPr>
              <a:t>Green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89617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dirty="0" err="1"/>
              <a:t>zDatum</a:t>
            </a:r>
            <a:endParaRPr lang="sv-SE" dirty="0"/>
          </a:p>
        </p:txBody>
      </p:sp>
      <p:sp>
        <p:nvSpPr>
          <p:cNvPr id="4" name="Footer Placeholder 3"/>
          <p:cNvSpPr>
            <a:spLocks noGrp="1"/>
          </p:cNvSpPr>
          <p:nvPr>
            <p:ph type="ftr" sz="quarter" idx="11"/>
          </p:nvPr>
        </p:nvSpPr>
        <p:spPr/>
        <p:txBody>
          <a:bodyPr/>
          <a:lstStyle/>
          <a:p>
            <a:pPr>
              <a:defRPr/>
            </a:pP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14186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dirty="0" err="1"/>
              <a:t>zDatum</a:t>
            </a:r>
            <a:endParaRPr lang="sv-SE" dirty="0"/>
          </a:p>
        </p:txBody>
      </p:sp>
      <p:sp>
        <p:nvSpPr>
          <p:cNvPr id="4" name="Footer Placeholder 3"/>
          <p:cNvSpPr>
            <a:spLocks noGrp="1"/>
          </p:cNvSpPr>
          <p:nvPr>
            <p:ph type="ftr" sz="quarter" idx="11"/>
          </p:nvPr>
        </p:nvSpPr>
        <p:spPr/>
        <p:txBody>
          <a:bodyPr/>
          <a:lstStyle/>
          <a:p>
            <a:pPr>
              <a:defRPr/>
            </a:pP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Medium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79696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Light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dirty="0" err="1"/>
              <a:t>zDatum</a:t>
            </a:r>
            <a:endParaRPr lang="sv-SE" dirty="0"/>
          </a:p>
        </p:txBody>
      </p:sp>
      <p:sp>
        <p:nvSpPr>
          <p:cNvPr id="4" name="Footer Placeholder 3"/>
          <p:cNvSpPr>
            <a:spLocks noGrp="1"/>
          </p:cNvSpPr>
          <p:nvPr>
            <p:ph type="ftr" sz="quarter" idx="11"/>
          </p:nvPr>
        </p:nvSpPr>
        <p:spPr/>
        <p:txBody>
          <a:bodyPr/>
          <a:lstStyle/>
          <a:p>
            <a:pPr>
              <a:defRPr/>
            </a:pP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Large</a:t>
            </a:r>
            <a:r>
              <a:rPr lang="sv-SE" sz="1200" baseline="0" dirty="0">
                <a:solidFill>
                  <a:srgbClr val="000000"/>
                </a:solidFill>
                <a:latin typeface="Arial" pitchFamily="34" charset="0"/>
                <a:cs typeface="Arial" pitchFamily="34" charset="0"/>
              </a:rPr>
              <a:t> right </a:t>
            </a:r>
            <a:r>
              <a:rPr lang="sv-SE" sz="1200" baseline="0" dirty="0" err="1">
                <a:solidFill>
                  <a:srgbClr val="000000"/>
                </a:solidFill>
                <a:latin typeface="Arial" pitchFamily="34" charset="0"/>
                <a:cs typeface="Arial" pitchFamily="34" charset="0"/>
              </a:rPr>
              <a:t>picture</a:t>
            </a:r>
            <a:endParaRPr lang="sv-SE" sz="1200" baseline="0" dirty="0">
              <a:solidFill>
                <a:srgbClr val="000000"/>
              </a:solidFill>
              <a:latin typeface="Arial" pitchFamily="34" charset="0"/>
              <a:cs typeface="Arial" pitchFamily="34" charset="0"/>
            </a:endParaRPr>
          </a:p>
          <a:p>
            <a:pPr algn="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81933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Pink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dirty="0" err="1"/>
              <a:t>zDatum</a:t>
            </a:r>
            <a:endParaRPr lang="sv-SE" dirty="0"/>
          </a:p>
        </p:txBody>
      </p:sp>
      <p:sp>
        <p:nvSpPr>
          <p:cNvPr id="4" name="Footer Placeholder 3"/>
          <p:cNvSpPr>
            <a:spLocks noGrp="1"/>
          </p:cNvSpPr>
          <p:nvPr>
            <p:ph type="ftr" sz="quarter" idx="11"/>
          </p:nvPr>
        </p:nvSpPr>
        <p:spPr/>
        <p:txBody>
          <a:bodyPr/>
          <a:lstStyle/>
          <a:p>
            <a:pPr>
              <a:defRPr/>
            </a:pP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Pink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62378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Pink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dirty="0" err="1"/>
              <a:t>zDatum</a:t>
            </a:r>
            <a:endParaRPr lang="sv-SE" dirty="0"/>
          </a:p>
        </p:txBody>
      </p:sp>
      <p:sp>
        <p:nvSpPr>
          <p:cNvPr id="4" name="Footer Placeholder 3"/>
          <p:cNvSpPr>
            <a:spLocks noGrp="1"/>
          </p:cNvSpPr>
          <p:nvPr>
            <p:ph type="ftr" sz="quarter" idx="11"/>
          </p:nvPr>
        </p:nvSpPr>
        <p:spPr/>
        <p:txBody>
          <a:bodyPr/>
          <a:lstStyle/>
          <a:p>
            <a:pPr>
              <a:defRPr/>
            </a:pP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Medium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Pink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75607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Pink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dirty="0" err="1"/>
              <a:t>zDatum</a:t>
            </a:r>
            <a:endParaRPr lang="sv-SE" dirty="0"/>
          </a:p>
        </p:txBody>
      </p:sp>
      <p:sp>
        <p:nvSpPr>
          <p:cNvPr id="4" name="Footer Placeholder 3"/>
          <p:cNvSpPr>
            <a:spLocks noGrp="1"/>
          </p:cNvSpPr>
          <p:nvPr>
            <p:ph type="ftr" sz="quarter" idx="11"/>
          </p:nvPr>
        </p:nvSpPr>
        <p:spPr/>
        <p:txBody>
          <a:bodyPr/>
          <a:lstStyle/>
          <a:p>
            <a:pPr>
              <a:defRPr/>
            </a:pP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Large</a:t>
            </a:r>
            <a:r>
              <a:rPr lang="sv-SE" sz="1200" baseline="0" dirty="0">
                <a:solidFill>
                  <a:srgbClr val="000000"/>
                </a:solidFill>
                <a:latin typeface="Arial" pitchFamily="34" charset="0"/>
                <a:cs typeface="Arial" pitchFamily="34" charset="0"/>
              </a:rPr>
              <a:t> right </a:t>
            </a:r>
            <a:r>
              <a:rPr lang="sv-SE" sz="1200" baseline="0" dirty="0" err="1">
                <a:solidFill>
                  <a:srgbClr val="000000"/>
                </a:solidFill>
                <a:latin typeface="Arial" pitchFamily="34" charset="0"/>
                <a:cs typeface="Arial" pitchFamily="34" charset="0"/>
              </a:rPr>
              <a:t>picture</a:t>
            </a:r>
            <a:endParaRPr lang="sv-SE" sz="1200" baseline="0" dirty="0">
              <a:solidFill>
                <a:srgbClr val="000000"/>
              </a:solidFill>
              <a:latin typeface="Arial" pitchFamily="34" charset="0"/>
              <a:cs typeface="Arial" pitchFamily="34" charset="0"/>
            </a:endParaRPr>
          </a:p>
          <a:p>
            <a:pPr algn="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Pink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42856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385200" y="1773237"/>
            <a:ext cx="5451923" cy="1733891"/>
          </a:xfrm>
        </p:spPr>
        <p:txBody>
          <a:bodyPr/>
          <a:lstStyle/>
          <a:p>
            <a:pPr lvl="0"/>
            <a:r>
              <a:rPr lang="en-US" dirty="0"/>
              <a:t>Click to edit Master text styles</a:t>
            </a:r>
          </a:p>
          <a:p>
            <a:pPr lvl="1"/>
            <a:r>
              <a:rPr lang="en-US" dirty="0"/>
              <a:t>Second level</a:t>
            </a:r>
          </a:p>
        </p:txBody>
      </p:sp>
      <p:sp>
        <p:nvSpPr>
          <p:cNvPr id="3" name="Date Placeholder 2"/>
          <p:cNvSpPr>
            <a:spLocks noGrp="1"/>
          </p:cNvSpPr>
          <p:nvPr>
            <p:ph type="dt" sz="half" idx="10"/>
          </p:nvPr>
        </p:nvSpPr>
        <p:spPr/>
        <p:txBody>
          <a:bodyPr/>
          <a:lstStyle/>
          <a:p>
            <a:pPr>
              <a:defRPr/>
            </a:pPr>
            <a:r>
              <a:rPr lang="sv-SE" dirty="0" err="1"/>
              <a:t>zDatum</a:t>
            </a:r>
            <a:endParaRPr lang="sv-SE" dirty="0"/>
          </a:p>
        </p:txBody>
      </p:sp>
      <p:sp>
        <p:nvSpPr>
          <p:cNvPr id="4" name="Footer Placeholder 3"/>
          <p:cNvSpPr>
            <a:spLocks noGrp="1"/>
          </p:cNvSpPr>
          <p:nvPr>
            <p:ph type="ftr" sz="quarter" idx="11"/>
          </p:nvPr>
        </p:nvSpPr>
        <p:spPr/>
        <p:txBody>
          <a:bodyPr/>
          <a:lstStyle/>
          <a:p>
            <a:pPr>
              <a:defRPr/>
            </a:pP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p:cNvSpPr>
          <p:nvPr>
            <p:ph type="pic" sz="quarter" idx="14"/>
          </p:nvPr>
        </p:nvSpPr>
        <p:spPr>
          <a:xfrm>
            <a:off x="0" y="3695749"/>
            <a:ext cx="12192000" cy="2465340"/>
          </a:xfrm>
        </p:spPr>
        <p:txBody>
          <a:bodyPr/>
          <a:lstStyle>
            <a:lvl1pPr marL="0" indent="0">
              <a:buNone/>
              <a:defRPr/>
            </a:lvl1pPr>
          </a:lstStyle>
          <a:p>
            <a:r>
              <a:rPr lang="en-US"/>
              <a:t>Click icon to add picture</a:t>
            </a:r>
            <a:endParaRPr lang="sv-SE" dirty="0"/>
          </a:p>
        </p:txBody>
      </p:sp>
      <p:sp>
        <p:nvSpPr>
          <p:cNvPr id="25" name="Text Placeholder 24"/>
          <p:cNvSpPr>
            <a:spLocks noGrp="1"/>
          </p:cNvSpPr>
          <p:nvPr>
            <p:ph type="body" sz="quarter" idx="15"/>
          </p:nvPr>
        </p:nvSpPr>
        <p:spPr>
          <a:xfrm>
            <a:off x="6406638" y="1773238"/>
            <a:ext cx="5450400" cy="1733650"/>
          </a:xfrm>
        </p:spPr>
        <p:txBody>
          <a:bodyPr/>
          <a:lstStyle>
            <a:lvl4pPr>
              <a:defRPr/>
            </a:lvl4pPr>
          </a:lstStyle>
          <a:p>
            <a:pPr lvl="0"/>
            <a:r>
              <a:rPr lang="en-US" dirty="0"/>
              <a:t>Click to edit Master text styles</a:t>
            </a:r>
          </a:p>
          <a:p>
            <a:pPr lvl="1"/>
            <a:r>
              <a:rPr lang="en-US" dirty="0"/>
              <a:t>Second level</a:t>
            </a:r>
          </a:p>
        </p:txBody>
      </p:sp>
      <p:sp>
        <p:nvSpPr>
          <p:cNvPr id="47" name="TextBox 46"/>
          <p:cNvSpPr txBox="1"/>
          <p:nvPr userDrawn="1"/>
        </p:nvSpPr>
        <p:spPr>
          <a:xfrm>
            <a:off x="-2285999" y="74615"/>
            <a:ext cx="2245360" cy="784830"/>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Horizontal</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7" name="Title 6"/>
          <p:cNvSpPr>
            <a:spLocks noGrp="1"/>
          </p:cNvSpPr>
          <p:nvPr>
            <p:ph type="title" hasCustomPrompt="1"/>
          </p:nvPr>
        </p:nvSpPr>
        <p:spPr>
          <a:xfrm>
            <a:off x="385200" y="197634"/>
            <a:ext cx="11390313"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104589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hree left pictures">
    <p:spTree>
      <p:nvGrpSpPr>
        <p:cNvPr id="1" name=""/>
        <p:cNvGrpSpPr/>
        <p:nvPr/>
      </p:nvGrpSpPr>
      <p:grpSpPr>
        <a:xfrm>
          <a:off x="0" y="0"/>
          <a:ext cx="0" cy="0"/>
          <a:chOff x="0" y="0"/>
          <a:chExt cx="0" cy="0"/>
        </a:xfrm>
      </p:grpSpPr>
      <p:sp>
        <p:nvSpPr>
          <p:cNvPr id="10" name="Text Placeholder 9"/>
          <p:cNvSpPr>
            <a:spLocks noGrp="1"/>
          </p:cNvSpPr>
          <p:nvPr>
            <p:ph type="body" sz="quarter" idx="19"/>
          </p:nvPr>
        </p:nvSpPr>
        <p:spPr>
          <a:xfrm>
            <a:off x="6356194" y="1525490"/>
            <a:ext cx="5356381" cy="1367647"/>
          </a:xfrm>
        </p:spPr>
        <p:txBody>
          <a:bodyPr/>
          <a:lstStyle/>
          <a:p>
            <a:pPr lvl="0"/>
            <a:r>
              <a:rPr lang="en-US" dirty="0"/>
              <a:t>Click to edit Master text styles</a:t>
            </a:r>
          </a:p>
          <a:p>
            <a:pPr lvl="1"/>
            <a:r>
              <a:rPr lang="en-US" dirty="0"/>
              <a:t>Second level</a:t>
            </a:r>
          </a:p>
        </p:txBody>
      </p:sp>
      <p:sp>
        <p:nvSpPr>
          <p:cNvPr id="8" name="Picture Placeholder 7"/>
          <p:cNvSpPr>
            <a:spLocks noGrp="1"/>
          </p:cNvSpPr>
          <p:nvPr>
            <p:ph type="pic" sz="quarter" idx="14"/>
          </p:nvPr>
        </p:nvSpPr>
        <p:spPr>
          <a:xfrm>
            <a:off x="479424" y="1514474"/>
            <a:ext cx="5613952" cy="1367647"/>
          </a:xfrm>
          <a:ln>
            <a:noFill/>
          </a:ln>
        </p:spPr>
        <p:txBody>
          <a:bodyPr tIns="648000" anchor="ctr" anchorCtr="0"/>
          <a:lstStyle>
            <a:lvl1pPr marL="0" indent="0" algn="ctr">
              <a:buNone/>
              <a:defRPr sz="1600"/>
            </a:lvl1pPr>
          </a:lstStyle>
          <a:p>
            <a:r>
              <a:rPr lang="en-US" dirty="0"/>
              <a:t>Click icon to add picture</a:t>
            </a:r>
            <a:endParaRPr lang="sv-SE" dirty="0"/>
          </a:p>
        </p:txBody>
      </p:sp>
      <p:sp>
        <p:nvSpPr>
          <p:cNvPr id="27" name="Picture Placeholder 26"/>
          <p:cNvSpPr>
            <a:spLocks noGrp="1"/>
          </p:cNvSpPr>
          <p:nvPr>
            <p:ph type="pic" sz="quarter" idx="17"/>
          </p:nvPr>
        </p:nvSpPr>
        <p:spPr>
          <a:xfrm>
            <a:off x="479424" y="3052065"/>
            <a:ext cx="5613952" cy="1367647"/>
          </a:xfrm>
          <a:ln>
            <a:noFill/>
          </a:ln>
        </p:spPr>
        <p:txBody>
          <a:bodyPr tIns="648000" anchor="ctr" anchorCtr="0"/>
          <a:lstStyle>
            <a:lvl1pPr marL="0" indent="0" algn="ctr">
              <a:buFontTx/>
              <a:buNone/>
              <a:defRPr sz="1600"/>
            </a:lvl1pPr>
          </a:lstStyle>
          <a:p>
            <a:r>
              <a:rPr lang="en-US"/>
              <a:t>Click icon to add picture</a:t>
            </a:r>
            <a:endParaRPr lang="sv-SE" dirty="0"/>
          </a:p>
        </p:txBody>
      </p:sp>
      <p:sp>
        <p:nvSpPr>
          <p:cNvPr id="29" name="Picture Placeholder 28"/>
          <p:cNvSpPr>
            <a:spLocks noGrp="1"/>
          </p:cNvSpPr>
          <p:nvPr>
            <p:ph type="pic" sz="quarter" idx="18"/>
          </p:nvPr>
        </p:nvSpPr>
        <p:spPr>
          <a:xfrm>
            <a:off x="479424" y="4589656"/>
            <a:ext cx="5613952" cy="1367647"/>
          </a:xfrm>
        </p:spPr>
        <p:txBody>
          <a:bodyPr tIns="648000" anchor="ctr" anchorCtr="0"/>
          <a:lstStyle>
            <a:lvl1pPr marL="0" indent="0" algn="ctr">
              <a:buFontTx/>
              <a:buNone/>
              <a:defRPr sz="1600"/>
            </a:lvl1pPr>
          </a:lstStyle>
          <a:p>
            <a:r>
              <a:rPr lang="en-US" dirty="0"/>
              <a:t>Click icon to add picture</a:t>
            </a:r>
            <a:endParaRPr lang="sv-SE" dirty="0"/>
          </a:p>
        </p:txBody>
      </p:sp>
      <p:sp>
        <p:nvSpPr>
          <p:cNvPr id="25" name="Text Placeholder 24"/>
          <p:cNvSpPr>
            <a:spLocks noGrp="1"/>
          </p:cNvSpPr>
          <p:nvPr>
            <p:ph type="body" sz="quarter" idx="15"/>
          </p:nvPr>
        </p:nvSpPr>
        <p:spPr>
          <a:xfrm>
            <a:off x="6356194" y="3052065"/>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dirty="0"/>
              <a:t>Click to edit Master text styles</a:t>
            </a:r>
          </a:p>
          <a:p>
            <a:pPr lvl="1"/>
            <a:r>
              <a:rPr lang="en-US" dirty="0"/>
              <a:t>Second level</a:t>
            </a:r>
          </a:p>
        </p:txBody>
      </p:sp>
      <p:sp>
        <p:nvSpPr>
          <p:cNvPr id="7" name="Text Placeholder 6"/>
          <p:cNvSpPr>
            <a:spLocks noGrp="1"/>
          </p:cNvSpPr>
          <p:nvPr>
            <p:ph type="body" sz="quarter" idx="16"/>
          </p:nvPr>
        </p:nvSpPr>
        <p:spPr>
          <a:xfrm>
            <a:off x="6356194" y="4589656"/>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dirty="0"/>
              <a:t>Click to edit Master text styles</a:t>
            </a:r>
          </a:p>
          <a:p>
            <a:pPr lvl="1"/>
            <a:r>
              <a:rPr lang="en-US" dirty="0"/>
              <a:t>Second level</a:t>
            </a:r>
          </a:p>
        </p:txBody>
      </p:sp>
      <p:sp>
        <p:nvSpPr>
          <p:cNvPr id="3" name="Date Placeholder 2"/>
          <p:cNvSpPr>
            <a:spLocks noGrp="1"/>
          </p:cNvSpPr>
          <p:nvPr>
            <p:ph type="dt" sz="half" idx="10"/>
          </p:nvPr>
        </p:nvSpPr>
        <p:spPr/>
        <p:txBody>
          <a:bodyPr/>
          <a:lstStyle/>
          <a:p>
            <a:pPr>
              <a:defRPr/>
            </a:pPr>
            <a:r>
              <a:rPr lang="sv-SE" dirty="0" err="1"/>
              <a:t>zDatum</a:t>
            </a:r>
            <a:endParaRPr lang="sv-SE" dirty="0"/>
          </a:p>
        </p:txBody>
      </p:sp>
      <p:sp>
        <p:nvSpPr>
          <p:cNvPr id="4" name="Footer Placeholder 3"/>
          <p:cNvSpPr>
            <a:spLocks noGrp="1"/>
          </p:cNvSpPr>
          <p:nvPr>
            <p:ph type="ftr" sz="quarter" idx="11"/>
          </p:nvPr>
        </p:nvSpPr>
        <p:spPr/>
        <p:txBody>
          <a:bodyPr/>
          <a:lstStyle/>
          <a:p>
            <a:pPr>
              <a:defRPr/>
            </a:pP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Three </a:t>
            </a:r>
            <a:r>
              <a:rPr lang="sv-SE" sz="1200" baseline="0" dirty="0" err="1">
                <a:solidFill>
                  <a:srgbClr val="000000"/>
                </a:solidFill>
                <a:latin typeface="Arial" pitchFamily="34" charset="0"/>
                <a:cs typeface="Arial" pitchFamily="34" charset="0"/>
              </a:rPr>
              <a:t>left</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pictures</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2" name="Title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86831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hree small pictures, text righ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1395412"/>
            <a:ext cx="3970800" cy="4765675"/>
          </a:xfrm>
          <a:ln>
            <a:noFill/>
          </a:ln>
        </p:spPr>
        <p:txBody>
          <a:bodyPr tIns="756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sv-SE" dirty="0" err="1"/>
              <a:t>zDatum</a:t>
            </a:r>
            <a:endParaRPr lang="sv-SE" dirty="0"/>
          </a:p>
        </p:txBody>
      </p:sp>
      <p:sp>
        <p:nvSpPr>
          <p:cNvPr id="4" name="Footer Placeholder 3"/>
          <p:cNvSpPr>
            <a:spLocks noGrp="1"/>
          </p:cNvSpPr>
          <p:nvPr>
            <p:ph type="ftr" sz="quarter" idx="11"/>
          </p:nvPr>
        </p:nvSpPr>
        <p:spPr/>
        <p:txBody>
          <a:bodyPr/>
          <a:lstStyle/>
          <a:p>
            <a:pPr>
              <a:defRPr/>
            </a:pP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Three </a:t>
            </a:r>
            <a:r>
              <a:rPr lang="sv-SE" sz="1200" baseline="0" dirty="0" err="1">
                <a:solidFill>
                  <a:srgbClr val="000000"/>
                </a:solidFill>
                <a:latin typeface="Arial" pitchFamily="34" charset="0"/>
                <a:cs typeface="Arial" pitchFamily="34" charset="0"/>
              </a:rPr>
              <a:t>pictures</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4110175" y="1395412"/>
            <a:ext cx="3970800" cy="4765675"/>
          </a:xfrm>
          <a:ln>
            <a:noFill/>
          </a:ln>
        </p:spPr>
        <p:txBody>
          <a:bodyPr tIns="756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8220349" y="1395413"/>
            <a:ext cx="3970800" cy="4765675"/>
          </a:xfrm>
        </p:spPr>
        <p:txBody>
          <a:bodyPr tIns="756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6" name="Text Placeholder 5"/>
          <p:cNvSpPr>
            <a:spLocks noGrp="1"/>
          </p:cNvSpPr>
          <p:nvPr>
            <p:ph type="body" sz="quarter" idx="21"/>
          </p:nvPr>
        </p:nvSpPr>
        <p:spPr>
          <a:xfrm>
            <a:off x="1"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4" name="Text Placeholder 5"/>
          <p:cNvSpPr>
            <a:spLocks noGrp="1"/>
          </p:cNvSpPr>
          <p:nvPr>
            <p:ph type="body" sz="quarter" idx="22"/>
          </p:nvPr>
        </p:nvSpPr>
        <p:spPr>
          <a:xfrm>
            <a:off x="4110175"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3"/>
          </p:nvPr>
        </p:nvSpPr>
        <p:spPr>
          <a:xfrm>
            <a:off x="8220349"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2" name="Group 1"/>
          <p:cNvGrpSpPr/>
          <p:nvPr userDrawn="1"/>
        </p:nvGrpSpPr>
        <p:grpSpPr>
          <a:xfrm>
            <a:off x="-422733" y="3705133"/>
            <a:ext cx="199870" cy="146232"/>
            <a:chOff x="-422733" y="1249181"/>
            <a:chExt cx="199870" cy="146232"/>
          </a:xfrm>
        </p:grpSpPr>
        <p:cxnSp>
          <p:nvCxnSpPr>
            <p:cNvPr id="26"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776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2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ink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Rectangle 9"/>
          <p:cNvSpPr/>
          <p:nvPr userDrawn="1"/>
        </p:nvSpPr>
        <p:spPr>
          <a:xfrm>
            <a:off x="0" y="-1"/>
            <a:ext cx="12192000" cy="6161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endParaRPr lang="sv-SE" sz="1200" dirty="0">
              <a:solidFill>
                <a:srgbClr val="000000"/>
              </a:solidFill>
              <a:latin typeface="Arial" pitchFamily="34" charset="0"/>
              <a:cs typeface="Arial" pitchFamily="34" charset="0"/>
            </a:endParaRPr>
          </a:p>
          <a:p>
            <a:pPr algn="r"/>
            <a:r>
              <a:rPr lang="sv-SE" sz="1200" dirty="0">
                <a:solidFill>
                  <a:srgbClr val="000000"/>
                </a:solidFill>
                <a:latin typeface="Arial" pitchFamily="34" charset="0"/>
                <a:cs typeface="Arial" pitchFamily="34" charset="0"/>
              </a:rPr>
              <a:t>Pink </a:t>
            </a:r>
            <a:r>
              <a:rPr lang="sv-SE" sz="1200" dirty="0" err="1">
                <a:solidFill>
                  <a:srgbClr val="000000"/>
                </a:solidFill>
                <a:latin typeface="Arial" pitchFamily="34" charset="0"/>
                <a:cs typeface="Arial" pitchFamily="34" charset="0"/>
              </a:rPr>
              <a:t>background</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9696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Four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sv-SE" dirty="0" err="1"/>
              <a:t>zDatum</a:t>
            </a:r>
            <a:endParaRPr lang="sv-SE" dirty="0"/>
          </a:p>
        </p:txBody>
      </p:sp>
      <p:sp>
        <p:nvSpPr>
          <p:cNvPr id="4" name="Footer Placeholder 3"/>
          <p:cNvSpPr>
            <a:spLocks noGrp="1"/>
          </p:cNvSpPr>
          <p:nvPr>
            <p:ph type="ftr" sz="quarter" idx="11"/>
          </p:nvPr>
        </p:nvSpPr>
        <p:spPr/>
        <p:txBody>
          <a:bodyPr/>
          <a:lstStyle/>
          <a:p>
            <a:pPr>
              <a:defRPr/>
            </a:pP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Four</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pictures</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6165192"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9247789" y="1395412"/>
            <a:ext cx="2934000" cy="4765675"/>
          </a:xfrm>
        </p:spPr>
        <p:txBody>
          <a:bodyPr tIns="684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29" name="Picture Placeholder 7"/>
          <p:cNvSpPr>
            <a:spLocks noGrp="1"/>
          </p:cNvSpPr>
          <p:nvPr>
            <p:ph type="pic" sz="quarter" idx="21"/>
          </p:nvPr>
        </p:nvSpPr>
        <p:spPr>
          <a:xfrm>
            <a:off x="3082596"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23" name="Text Placeholder 5"/>
          <p:cNvSpPr>
            <a:spLocks noGrp="1"/>
          </p:cNvSpPr>
          <p:nvPr>
            <p:ph type="body" sz="quarter" idx="22"/>
          </p:nvPr>
        </p:nvSpPr>
        <p:spPr>
          <a:xfrm>
            <a:off x="0"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4" name="Text Placeholder 5"/>
          <p:cNvSpPr>
            <a:spLocks noGrp="1"/>
          </p:cNvSpPr>
          <p:nvPr>
            <p:ph type="body" sz="quarter" idx="23"/>
          </p:nvPr>
        </p:nvSpPr>
        <p:spPr>
          <a:xfrm>
            <a:off x="3082596"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4"/>
          </p:nvPr>
        </p:nvSpPr>
        <p:spPr>
          <a:xfrm>
            <a:off x="6165192"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6" name="Text Placeholder 5"/>
          <p:cNvSpPr>
            <a:spLocks noGrp="1"/>
          </p:cNvSpPr>
          <p:nvPr>
            <p:ph type="body" sz="quarter" idx="25"/>
          </p:nvPr>
        </p:nvSpPr>
        <p:spPr>
          <a:xfrm>
            <a:off x="9247789"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27" name="Group 26"/>
          <p:cNvGrpSpPr/>
          <p:nvPr userDrawn="1"/>
        </p:nvGrpSpPr>
        <p:grpSpPr>
          <a:xfrm>
            <a:off x="-422733" y="3705133"/>
            <a:ext cx="199870" cy="146232"/>
            <a:chOff x="-422733" y="1249181"/>
            <a:chExt cx="199870" cy="146232"/>
          </a:xfrm>
        </p:grpSpPr>
        <p:cxnSp>
          <p:nvCxnSpPr>
            <p:cNvPr id="31"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150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32">
          <p15:clr>
            <a:srgbClr val="FBAE40"/>
          </p15:clr>
        </p15:guide>
        <p15:guide id="2" orient="horz" pos="2423">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Five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3"/>
            <a:ext cx="2323528"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sv-SE" dirty="0" err="1"/>
              <a:t>zDatum</a:t>
            </a:r>
            <a:endParaRPr lang="sv-SE" dirty="0"/>
          </a:p>
        </p:txBody>
      </p:sp>
      <p:sp>
        <p:nvSpPr>
          <p:cNvPr id="4" name="Footer Placeholder 3"/>
          <p:cNvSpPr>
            <a:spLocks noGrp="1"/>
          </p:cNvSpPr>
          <p:nvPr>
            <p:ph type="ftr" sz="quarter" idx="11"/>
          </p:nvPr>
        </p:nvSpPr>
        <p:spPr/>
        <p:txBody>
          <a:bodyPr/>
          <a:lstStyle/>
          <a:p>
            <a:pPr>
              <a:defRPr/>
            </a:pP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Five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pictures</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4935600"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9869673" y="1395413"/>
            <a:ext cx="2322000" cy="4765674"/>
          </a:xfrm>
        </p:spPr>
        <p:txBody>
          <a:bodyPr tIns="864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29" name="Picture Placeholder 7"/>
          <p:cNvSpPr>
            <a:spLocks noGrp="1"/>
          </p:cNvSpPr>
          <p:nvPr>
            <p:ph type="pic" sz="quarter" idx="21"/>
          </p:nvPr>
        </p:nvSpPr>
        <p:spPr>
          <a:xfrm>
            <a:off x="2468564"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1" name="Picture Placeholder 7"/>
          <p:cNvSpPr>
            <a:spLocks noGrp="1"/>
          </p:cNvSpPr>
          <p:nvPr>
            <p:ph type="pic" sz="quarter" idx="22"/>
          </p:nvPr>
        </p:nvSpPr>
        <p:spPr>
          <a:xfrm>
            <a:off x="7402636"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24" name="Text Placeholder 5"/>
          <p:cNvSpPr>
            <a:spLocks noGrp="1"/>
          </p:cNvSpPr>
          <p:nvPr>
            <p:ph type="body" sz="quarter" idx="23"/>
          </p:nvPr>
        </p:nvSpPr>
        <p:spPr>
          <a:xfrm>
            <a:off x="0"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4"/>
          </p:nvPr>
        </p:nvSpPr>
        <p:spPr>
          <a:xfrm>
            <a:off x="2467418"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6" name="Text Placeholder 5"/>
          <p:cNvSpPr>
            <a:spLocks noGrp="1"/>
          </p:cNvSpPr>
          <p:nvPr>
            <p:ph type="body" sz="quarter" idx="25"/>
          </p:nvPr>
        </p:nvSpPr>
        <p:spPr>
          <a:xfrm>
            <a:off x="7402254"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7" name="Text Placeholder 5"/>
          <p:cNvSpPr>
            <a:spLocks noGrp="1"/>
          </p:cNvSpPr>
          <p:nvPr>
            <p:ph type="body" sz="quarter" idx="26"/>
          </p:nvPr>
        </p:nvSpPr>
        <p:spPr>
          <a:xfrm>
            <a:off x="4934836"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32" name="Text Placeholder 5"/>
          <p:cNvSpPr>
            <a:spLocks noGrp="1"/>
          </p:cNvSpPr>
          <p:nvPr>
            <p:ph type="body" sz="quarter" idx="27"/>
          </p:nvPr>
        </p:nvSpPr>
        <p:spPr>
          <a:xfrm>
            <a:off x="9869673"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47" name="Group 46"/>
          <p:cNvGrpSpPr/>
          <p:nvPr userDrawn="1"/>
        </p:nvGrpSpPr>
        <p:grpSpPr>
          <a:xfrm>
            <a:off x="-422733" y="3705133"/>
            <a:ext cx="199870" cy="146232"/>
            <a:chOff x="-422733" y="1249181"/>
            <a:chExt cx="199870" cy="146232"/>
          </a:xfrm>
        </p:grpSpPr>
        <p:cxnSp>
          <p:nvCxnSpPr>
            <p:cNvPr id="48"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127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35">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Divider slide – NCC Blue">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p>
        </p:txBody>
      </p:sp>
      <p:sp>
        <p:nvSpPr>
          <p:cNvPr id="2"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3"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Divider</a:t>
            </a:r>
            <a:r>
              <a:rPr lang="sv-SE" sz="1200" baseline="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NCC </a:t>
            </a:r>
            <a:r>
              <a:rPr lang="sv-SE" sz="1100" dirty="0" err="1">
                <a:solidFill>
                  <a:srgbClr val="000000"/>
                </a:solidFill>
                <a:latin typeface="Arial" pitchFamily="34" charset="0"/>
                <a:cs typeface="Arial" pitchFamily="34" charset="0"/>
              </a:rPr>
              <a:t>Blue</a:t>
            </a:r>
            <a:endParaRPr lang="sv-SE" sz="1100" dirty="0">
              <a:solidFill>
                <a:srgbClr val="000000"/>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lvl1pPr>
              <a:defRPr>
                <a:solidFill>
                  <a:schemeClr val="bg1"/>
                </a:solidFill>
              </a:defRPr>
            </a:lvl1pPr>
          </a:lstStyle>
          <a:p>
            <a:pPr>
              <a:defRPr/>
            </a:pPr>
            <a:r>
              <a:rPr lang="sv-SE" dirty="0" err="1"/>
              <a:t>zDatum</a:t>
            </a:r>
            <a:endParaRPr lang="sv-SE" dirty="0"/>
          </a:p>
        </p:txBody>
      </p:sp>
      <p:sp>
        <p:nvSpPr>
          <p:cNvPr id="11" name="Footer Placeholder 10"/>
          <p:cNvSpPr>
            <a:spLocks noGrp="1"/>
          </p:cNvSpPr>
          <p:nvPr>
            <p:ph type="ftr" sz="quarter" idx="11"/>
          </p:nvPr>
        </p:nvSpPr>
        <p:spPr/>
        <p:txBody>
          <a:bodyPr/>
          <a:lstStyle>
            <a:lvl1pPr>
              <a:defRPr>
                <a:solidFill>
                  <a:schemeClr val="bg1"/>
                </a:solidFill>
              </a:defRPr>
            </a:lvl1pPr>
          </a:lstStyle>
          <a:p>
            <a:pPr>
              <a:defRPr/>
            </a:pPr>
            <a:endParaRPr lang="sv-SE" dirty="0"/>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90456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Divider slide – NCC Dark Green">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Divider</a:t>
            </a:r>
            <a:r>
              <a:rPr lang="sv-SE" sz="1200" baseline="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Dark Green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sv-SE" dirty="0" err="1"/>
              <a:t>zDatum</a:t>
            </a:r>
            <a:endParaRPr lang="sv-SE" dirty="0"/>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endParaRPr lang="sv-SE" dirty="0"/>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416829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Divider slide – NCC Dark Green">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Divider</a:t>
            </a:r>
            <a:r>
              <a:rPr lang="sv-SE" sz="1200" baseline="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Dark Green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sv-SE" dirty="0" err="1"/>
              <a:t>zDatum</a:t>
            </a:r>
            <a:endParaRPr lang="sv-SE" dirty="0"/>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endParaRPr lang="sv-SE" dirty="0"/>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3634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Divider slide – NCC Light Blue">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p>
        </p:txBody>
      </p:sp>
      <p:sp>
        <p:nvSpPr>
          <p:cNvPr id="2"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Divider</a:t>
            </a:r>
            <a:r>
              <a:rPr lang="sv-SE" sz="1200" baseline="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err="1">
                <a:solidFill>
                  <a:srgbClr val="000000"/>
                </a:solidFill>
                <a:latin typeface="Arial" pitchFamily="34" charset="0"/>
                <a:cs typeface="Arial" pitchFamily="34" charset="0"/>
              </a:rPr>
              <a:t>Light</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Blue</a:t>
            </a:r>
            <a:endParaRPr lang="sv-SE" sz="1100" dirty="0">
              <a:solidFill>
                <a:srgbClr val="000000"/>
              </a:solidFill>
              <a:latin typeface="Arial" pitchFamily="34" charset="0"/>
              <a:cs typeface="Arial" pitchFamily="34" charset="0"/>
            </a:endParaRPr>
          </a:p>
        </p:txBody>
      </p:sp>
      <p:sp>
        <p:nvSpPr>
          <p:cNvPr id="11"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sv-SE" dirty="0" err="1"/>
              <a:t>zDatum</a:t>
            </a:r>
            <a:endParaRPr lang="sv-SE" dirty="0"/>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endParaRPr lang="sv-SE"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383311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Divider slide – NCC Pink">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Divider</a:t>
            </a:r>
            <a:r>
              <a:rPr lang="sv-SE" sz="1200" baseline="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Pink</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sv-SE" dirty="0" err="1"/>
              <a:t>zDatum</a:t>
            </a:r>
            <a:endParaRPr lang="sv-SE" dirty="0"/>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endParaRPr lang="sv-SE" dirty="0"/>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332045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Logotyp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7307" y="2317948"/>
            <a:ext cx="3903759" cy="1577725"/>
          </a:xfrm>
          <a:prstGeom prst="rect">
            <a:avLst/>
          </a:prstGeom>
        </p:spPr>
      </p:pic>
      <p:sp>
        <p:nvSpPr>
          <p:cNvPr id="3" name="TextBox 2"/>
          <p:cNvSpPr txBox="1"/>
          <p:nvPr userDrawn="1"/>
        </p:nvSpPr>
        <p:spPr>
          <a:xfrm>
            <a:off x="-2285999" y="143195"/>
            <a:ext cx="2245360" cy="338554"/>
          </a:xfrm>
          <a:prstGeom prst="rect">
            <a:avLst/>
          </a:prstGeom>
          <a:noFill/>
        </p:spPr>
        <p:txBody>
          <a:bodyPr wrap="square" rtlCol="0">
            <a:spAutoFit/>
          </a:bodyPr>
          <a:lstStyle/>
          <a:p>
            <a:pPr algn="r"/>
            <a:r>
              <a:rPr lang="sv-SE" sz="1600" dirty="0">
                <a:solidFill>
                  <a:srgbClr val="000000"/>
                </a:solidFill>
                <a:latin typeface="Arial" pitchFamily="34" charset="0"/>
                <a:cs typeface="Arial" pitchFamily="34" charset="0"/>
              </a:rPr>
              <a:t>Logotype</a:t>
            </a:r>
          </a:p>
        </p:txBody>
      </p:sp>
      <p:sp>
        <p:nvSpPr>
          <p:cNvPr id="2" name="Date Placeholder 1"/>
          <p:cNvSpPr>
            <a:spLocks noGrp="1"/>
          </p:cNvSpPr>
          <p:nvPr>
            <p:ph type="dt" sz="half" idx="10"/>
          </p:nvPr>
        </p:nvSpPr>
        <p:spPr/>
        <p:txBody>
          <a:bodyPr/>
          <a:lstStyle>
            <a:lvl1pPr>
              <a:defRPr>
                <a:solidFill>
                  <a:schemeClr val="bg1"/>
                </a:solidFill>
              </a:defRPr>
            </a:lvl1pPr>
          </a:lstStyle>
          <a:p>
            <a:pPr>
              <a:defRPr/>
            </a:pPr>
            <a:r>
              <a:rPr lang="sv-SE" dirty="0" err="1"/>
              <a:t>zDatum</a:t>
            </a:r>
            <a:endParaRPr lang="sv-SE" dirty="0"/>
          </a:p>
        </p:txBody>
      </p:sp>
      <p:sp>
        <p:nvSpPr>
          <p:cNvPr id="4" name="Footer Placeholder 3"/>
          <p:cNvSpPr>
            <a:spLocks noGrp="1"/>
          </p:cNvSpPr>
          <p:nvPr>
            <p:ph type="ftr" sz="quarter" idx="11"/>
          </p:nvPr>
        </p:nvSpPr>
        <p:spPr/>
        <p:txBody>
          <a:bodyPr/>
          <a:lstStyle>
            <a:lvl1pPr>
              <a:defRPr>
                <a:solidFill>
                  <a:schemeClr val="bg1"/>
                </a:solidFill>
              </a:defRPr>
            </a:lvl1pPr>
          </a:lstStyle>
          <a:p>
            <a:pPr>
              <a:defRPr/>
            </a:pPr>
            <a:endParaRPr lang="sv-SE"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spTree>
    <p:extLst>
      <p:ext uri="{BB962C8B-B14F-4D97-AF65-F5344CB8AC3E}">
        <p14:creationId xmlns:p14="http://schemas.microsoft.com/office/powerpoint/2010/main" val="310016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ll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9002185" y="0"/>
            <a:ext cx="3189815" cy="6161088"/>
          </a:xfrm>
        </p:spPr>
        <p:txBody>
          <a:bodyPr tIns="1044000" anchor="ctr" anchorCtr="0"/>
          <a:lstStyle>
            <a:lvl1pPr marL="0" indent="0" algn="ctr">
              <a:buNone/>
              <a:defRPr sz="1600"/>
            </a:lvl1pPr>
          </a:lstStyle>
          <a:p>
            <a:r>
              <a:rPr lang="en-US" dirty="0"/>
              <a:t>Click icon to add picture</a:t>
            </a:r>
            <a:endParaRPr lang="sv-SE" dirty="0"/>
          </a:p>
        </p:txBody>
      </p:sp>
      <p:cxnSp>
        <p:nvCxnSpPr>
          <p:cNvPr id="35" name="Rak 10"/>
          <p:cNvCxnSpPr/>
          <p:nvPr userDrawn="1"/>
        </p:nvCxnSpPr>
        <p:spPr>
          <a:xfrm>
            <a:off x="819925"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Rak 10"/>
          <p:cNvCxnSpPr/>
          <p:nvPr userDrawn="1"/>
        </p:nvCxnSpPr>
        <p:spPr>
          <a:xfrm>
            <a:off x="751168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a:off x="7573596"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Rak 10"/>
          <p:cNvCxnSpPr/>
          <p:nvPr userDrawn="1"/>
        </p:nvCxnSpPr>
        <p:spPr>
          <a:xfrm>
            <a:off x="8927199"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Rak 10"/>
          <p:cNvCxnSpPr/>
          <p:nvPr userDrawn="1"/>
        </p:nvCxnSpPr>
        <p:spPr>
          <a:xfrm>
            <a:off x="898910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Rak 10"/>
          <p:cNvCxnSpPr/>
          <p:nvPr userDrawn="1"/>
        </p:nvCxnSpPr>
        <p:spPr>
          <a:xfrm>
            <a:off x="6093404"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Rak 10"/>
          <p:cNvCxnSpPr/>
          <p:nvPr userDrawn="1"/>
        </p:nvCxnSpPr>
        <p:spPr>
          <a:xfrm>
            <a:off x="6155313"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Rak 10"/>
          <p:cNvCxnSpPr/>
          <p:nvPr userDrawn="1"/>
        </p:nvCxnSpPr>
        <p:spPr>
          <a:xfrm>
            <a:off x="466574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userDrawn="1"/>
        </p:nvCxnSpPr>
        <p:spPr>
          <a:xfrm>
            <a:off x="472765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userDrawn="1"/>
        </p:nvSpPr>
        <p:spPr>
          <a:xfrm>
            <a:off x="-2285999" y="74615"/>
            <a:ext cx="2245360" cy="784830"/>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152855"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8152856" cy="1097766"/>
          </a:xfrm>
        </p:spPr>
        <p:txBody>
          <a:bodyPr/>
          <a:lstStyle>
            <a:lvl1pPr>
              <a:defRPr/>
            </a:lvl1pPr>
          </a:lstStyle>
          <a:p>
            <a:r>
              <a:rPr lang="en-US" dirty="0"/>
              <a:t>Click to add title</a:t>
            </a:r>
            <a:endParaRPr lang="sv-SE" dirty="0"/>
          </a:p>
        </p:txBody>
      </p:sp>
      <p:pic>
        <p:nvPicPr>
          <p:cNvPr id="18" name="Bildobjekt 17">
            <a:extLst>
              <a:ext uri="{FF2B5EF4-FFF2-40B4-BE49-F238E27FC236}">
                <a16:creationId xmlns:a16="http://schemas.microsoft.com/office/drawing/2014/main" id="{31EDCE9F-BCB9-4151-85CF-71F69493D1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3061" y="6295697"/>
            <a:ext cx="1224789" cy="415485"/>
          </a:xfrm>
          <a:prstGeom prst="rect">
            <a:avLst/>
          </a:prstGeom>
        </p:spPr>
      </p:pic>
    </p:spTree>
    <p:extLst>
      <p:ext uri="{BB962C8B-B14F-4D97-AF65-F5344CB8AC3E}">
        <p14:creationId xmlns:p14="http://schemas.microsoft.com/office/powerpoint/2010/main" val="132397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dium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8124825" y="0"/>
            <a:ext cx="4067174" cy="6161088"/>
          </a:xfrm>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784830"/>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Medium right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7256795"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7256795"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166996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11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161088"/>
          </a:xfrm>
          <a:prstGeom prst="rect">
            <a:avLst/>
          </a:prstGeom>
        </p:spPr>
      </p:pic>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br>
              <a:rPr lang="sv-SE" sz="1200" dirty="0">
                <a:solidFill>
                  <a:srgbClr val="000000"/>
                </a:solidFill>
                <a:latin typeface="Arial" pitchFamily="34" charset="0"/>
                <a:cs typeface="Arial" pitchFamily="34" charset="0"/>
              </a:rPr>
            </a:br>
            <a:r>
              <a:rPr lang="sv-SE" sz="1200" dirty="0"/>
              <a:t>Portland </a:t>
            </a:r>
            <a:r>
              <a:rPr lang="sv-SE" sz="1200" dirty="0" err="1"/>
              <a:t>towers</a:t>
            </a:r>
            <a:endParaRPr lang="sv-SE" sz="1200" dirty="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2488854"/>
            <a:ext cx="4552334"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295114"/>
            <a:ext cx="5387221" cy="1097766"/>
          </a:xfrm>
        </p:spPr>
        <p:txBody>
          <a:bodyPr/>
          <a:lstStyle>
            <a:lvl1pPr>
              <a:defRPr>
                <a:solidFill>
                  <a:schemeClr val="tx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150995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6096000" y="1"/>
            <a:ext cx="6095999" cy="6161088"/>
          </a:xfrm>
        </p:spPr>
        <p:txBody>
          <a:bodyPr tIns="1044000" anchor="ctr" anchorCtr="0"/>
          <a:lstStyle>
            <a:lvl1pPr marL="0" indent="0" algn="ctr">
              <a:buNone/>
              <a:defRPr sz="1600"/>
            </a:lvl1pPr>
          </a:lstStyle>
          <a:p>
            <a:r>
              <a:rPr lang="en-US" dirty="0"/>
              <a:t>Click icon to add picture</a:t>
            </a:r>
            <a:endParaRPr lang="sv-SE" dirty="0"/>
          </a:p>
        </p:txBody>
      </p:sp>
      <p:cxnSp>
        <p:nvCxnSpPr>
          <p:cNvPr id="38" name="Rak 10"/>
          <p:cNvCxnSpPr/>
          <p:nvPr userDrawn="1"/>
        </p:nvCxnSpPr>
        <p:spPr>
          <a:xfrm rot="5400000">
            <a:off x="-322797" y="1149246"/>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rot="5400000">
            <a:off x="-322797" y="2283479"/>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userDrawn="1"/>
        </p:nvSpPr>
        <p:spPr>
          <a:xfrm>
            <a:off x="-2285999" y="74615"/>
            <a:ext cx="2245360" cy="784830"/>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Large</a:t>
            </a:r>
            <a:r>
              <a:rPr lang="sv-SE" sz="1200" baseline="0" dirty="0">
                <a:solidFill>
                  <a:srgbClr val="000000"/>
                </a:solidFill>
                <a:latin typeface="Arial" pitchFamily="34" charset="0"/>
                <a:cs typeface="Arial" pitchFamily="34" charset="0"/>
              </a:rPr>
              <a:t> right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76711"/>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20779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4"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dirty="0"/>
          </a:p>
        </p:txBody>
      </p:sp>
      <p:sp>
        <p:nvSpPr>
          <p:cNvPr id="7" name="TextBox 6"/>
          <p:cNvSpPr txBox="1"/>
          <p:nvPr userDrawn="1"/>
        </p:nvSpPr>
        <p:spPr>
          <a:xfrm>
            <a:off x="-2285999" y="14319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only</a:t>
            </a:r>
            <a:endParaRPr lang="sv-SE" sz="1200" dirty="0">
              <a:solidFill>
                <a:srgbClr val="000000"/>
              </a:solidFill>
              <a:latin typeface="Arial" pitchFamily="34" charset="0"/>
              <a:cs typeface="Arial" pitchFamily="34" charset="0"/>
            </a:endParaRPr>
          </a:p>
        </p:txBody>
      </p:sp>
      <p:sp>
        <p:nvSpPr>
          <p:cNvPr id="6" name="Title 5"/>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16595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pic>
        <p:nvPicPr>
          <p:cNvPr id="9" name="Bildobjekt 8">
            <a:extLst>
              <a:ext uri="{FF2B5EF4-FFF2-40B4-BE49-F238E27FC236}">
                <a16:creationId xmlns:a16="http://schemas.microsoft.com/office/drawing/2014/main" id="{3E7B5221-0ACD-4EAC-ADE7-30C13DEFC1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3061" y="6295697"/>
            <a:ext cx="1224789" cy="415485"/>
          </a:xfrm>
          <a:prstGeom prst="rect">
            <a:avLst/>
          </a:prstGeom>
        </p:spPr>
      </p:pic>
    </p:spTree>
    <p:extLst>
      <p:ext uri="{BB962C8B-B14F-4D97-AF65-F5344CB8AC3E}">
        <p14:creationId xmlns:p14="http://schemas.microsoft.com/office/powerpoint/2010/main" val="252552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Green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Green </a:t>
            </a:r>
            <a:r>
              <a:rPr lang="sv-SE" sz="1200" dirty="0" err="1">
                <a:solidFill>
                  <a:srgbClr val="000000"/>
                </a:solidFill>
                <a:latin typeface="Arial" pitchFamily="34" charset="0"/>
                <a:cs typeface="Arial" pitchFamily="34" charset="0"/>
              </a:rPr>
              <a:t>top</a:t>
            </a:r>
            <a:endParaRPr lang="sv-SE" sz="1200" dirty="0">
              <a:solidFill>
                <a:srgbClr val="000000"/>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425463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Green top ">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Green</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234475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Light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Light</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Blue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top</a:t>
            </a:r>
            <a:endParaRPr lang="sv-SE" sz="1200" dirty="0">
              <a:solidFill>
                <a:srgbClr val="000000"/>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274833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ink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Pink</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20623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2 column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latin typeface="Arial" pitchFamily="34" charset="0"/>
                <a:cs typeface="Arial" pitchFamily="34" charset="0"/>
              </a:rPr>
              <a:t>Title 2 column Blue top</a:t>
            </a:r>
            <a:endParaRPr lang="sv-SE" sz="1200" dirty="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35342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2 column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latin typeface="Arial" pitchFamily="34" charset="0"/>
                <a:cs typeface="Arial" pitchFamily="34" charset="0"/>
              </a:rPr>
              <a:t>Title 2 column Green top</a:t>
            </a:r>
            <a:endParaRPr lang="sv-SE" sz="1200" dirty="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78119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2 column Light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8"/>
            <a:ext cx="5451923" cy="4176713"/>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latin typeface="Arial" pitchFamily="34" charset="0"/>
                <a:cs typeface="Arial" pitchFamily="34" charset="0"/>
              </a:rPr>
              <a:t>Title 2 column Light Green top</a:t>
            </a:r>
            <a:endParaRPr lang="sv-SE" sz="1200" dirty="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64368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161088"/>
          </a:xfrm>
          <a:prstGeom prst="rect">
            <a:avLst/>
          </a:prstGeom>
        </p:spPr>
      </p:pic>
      <p:sp>
        <p:nvSpPr>
          <p:cNvPr id="12"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br>
              <a:rPr lang="sv-SE" sz="1200" dirty="0">
                <a:solidFill>
                  <a:srgbClr val="000000"/>
                </a:solidFill>
                <a:latin typeface="Arial" pitchFamily="34" charset="0"/>
                <a:cs typeface="Arial" pitchFamily="34" charset="0"/>
              </a:rPr>
            </a:br>
            <a:r>
              <a:rPr lang="sv-SE" sz="1200" dirty="0"/>
              <a:t>E18 Ostfold</a:t>
            </a:r>
            <a:endParaRPr lang="sv-SE" sz="1200" dirty="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1869212"/>
            <a:ext cx="5330598"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675472"/>
            <a:ext cx="57185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175758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2 column Light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latin typeface="Arial" pitchFamily="34" charset="0"/>
                <a:cs typeface="Arial" pitchFamily="34" charset="0"/>
              </a:rPr>
              <a:t>Title 2 column Light Blue top</a:t>
            </a:r>
            <a:endParaRPr lang="sv-SE" sz="1200" dirty="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78445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2 column Pink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latin typeface="Arial" pitchFamily="34" charset="0"/>
                <a:cs typeface="Arial" pitchFamily="34" charset="0"/>
              </a:rPr>
              <a:t>Title 2 column Pink top</a:t>
            </a:r>
            <a:endParaRPr lang="sv-SE" sz="1200" dirty="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91997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ing on picture background">
    <p:spTree>
      <p:nvGrpSpPr>
        <p:cNvPr id="1" name=""/>
        <p:cNvGrpSpPr/>
        <p:nvPr/>
      </p:nvGrpSpPr>
      <p:grpSpPr>
        <a:xfrm>
          <a:off x="0" y="0"/>
          <a:ext cx="0" cy="0"/>
          <a:chOff x="0" y="0"/>
          <a:chExt cx="0" cy="0"/>
        </a:xfrm>
      </p:grpSpPr>
      <p:sp>
        <p:nvSpPr>
          <p:cNvPr id="2" name="Rectangle 1"/>
          <p:cNvSpPr/>
          <p:nvPr userDrawn="1"/>
        </p:nvSpPr>
        <p:spPr>
          <a:xfrm>
            <a:off x="0" y="6038850"/>
            <a:ext cx="12192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3"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4"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dirty="0"/>
          </a:p>
        </p:txBody>
      </p:sp>
      <p:sp>
        <p:nvSpPr>
          <p:cNvPr id="6" name="Picture Placeholder 7"/>
          <p:cNvSpPr>
            <a:spLocks noGrp="1"/>
          </p:cNvSpPr>
          <p:nvPr>
            <p:ph type="pic" sz="quarter" idx="14"/>
          </p:nvPr>
        </p:nvSpPr>
        <p:spPr>
          <a:xfrm>
            <a:off x="0" y="0"/>
            <a:ext cx="12192000" cy="6161088"/>
          </a:xfrm>
          <a:solidFill>
            <a:schemeClr val="bg1">
              <a:lumMod val="95000"/>
            </a:schemeClr>
          </a:solidFill>
        </p:spPr>
        <p:txBody>
          <a:bodyPr/>
          <a:lstStyle>
            <a:lvl1pPr marL="0" indent="0">
              <a:buNone/>
              <a:defRPr/>
            </a:lvl1pPr>
          </a:lstStyle>
          <a:p>
            <a:r>
              <a:rPr lang="en-US"/>
              <a:t>Click icon to add picture</a:t>
            </a:r>
            <a:endParaRPr lang="sv-SE" dirty="0"/>
          </a:p>
        </p:txBody>
      </p:sp>
      <p:sp>
        <p:nvSpPr>
          <p:cNvPr id="7" name="TextBox 6"/>
          <p:cNvSpPr txBox="1"/>
          <p:nvPr userDrawn="1"/>
        </p:nvSpPr>
        <p:spPr>
          <a:xfrm>
            <a:off x="-2285999" y="74615"/>
            <a:ext cx="2245360" cy="877163"/>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baseline="0" dirty="0" err="1">
                <a:solidFill>
                  <a:srgbClr val="000000"/>
                </a:solidFill>
                <a:latin typeface="Arial" pitchFamily="34" charset="0"/>
                <a:cs typeface="Arial" pitchFamily="34" charset="0"/>
              </a:rPr>
              <a:t>Title</a:t>
            </a:r>
            <a:r>
              <a:rPr lang="sv-SE" sz="1200" baseline="0" dirty="0">
                <a:solidFill>
                  <a:srgbClr val="000000"/>
                </a:solidFill>
                <a:latin typeface="Arial" pitchFamily="34" charset="0"/>
                <a:cs typeface="Arial" pitchFamily="34" charset="0"/>
              </a:rPr>
              <a:t> on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with</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textbox</a:t>
            </a:r>
            <a:br>
              <a:rPr lang="sv-SE" sz="12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Click</a:t>
            </a:r>
            <a:r>
              <a:rPr lang="sv-SE" sz="900" dirty="0">
                <a:solidFill>
                  <a:srgbClr val="000000"/>
                </a:solidFill>
                <a:latin typeface="Arial" pitchFamily="34" charset="0"/>
                <a:cs typeface="Arial" pitchFamily="34" charset="0"/>
              </a:rPr>
              <a:t> on the </a:t>
            </a:r>
            <a:r>
              <a:rPr lang="sv-SE" sz="900" dirty="0" err="1">
                <a:solidFill>
                  <a:srgbClr val="000000"/>
                </a:solidFill>
                <a:latin typeface="Arial" pitchFamily="34" charset="0"/>
                <a:cs typeface="Arial" pitchFamily="34" charset="0"/>
              </a:rPr>
              <a:t>picture</a:t>
            </a:r>
            <a:r>
              <a:rPr lang="sv-SE" sz="900" dirty="0">
                <a:solidFill>
                  <a:srgbClr val="000000"/>
                </a:solidFill>
                <a:latin typeface="Arial" pitchFamily="34" charset="0"/>
                <a:cs typeface="Arial" pitchFamily="34" charset="0"/>
              </a:rPr>
              <a:t> </a:t>
            </a:r>
            <a:br>
              <a:rPr lang="sv-SE" sz="9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icon</a:t>
            </a:r>
            <a:r>
              <a:rPr lang="sv-SE" sz="900" dirty="0">
                <a:solidFill>
                  <a:srgbClr val="000000"/>
                </a:solidFill>
                <a:latin typeface="Arial" pitchFamily="34" charset="0"/>
                <a:cs typeface="Arial" pitchFamily="34" charset="0"/>
              </a:rPr>
              <a:t> to </a:t>
            </a:r>
            <a:r>
              <a:rPr lang="sv-SE" sz="900" dirty="0" err="1">
                <a:solidFill>
                  <a:srgbClr val="000000"/>
                </a:solidFill>
                <a:latin typeface="Arial" pitchFamily="34" charset="0"/>
                <a:cs typeface="Arial" pitchFamily="34" charset="0"/>
              </a:rPr>
              <a:t>change</a:t>
            </a:r>
            <a:r>
              <a:rPr lang="sv-SE" sz="900" dirty="0">
                <a:solidFill>
                  <a:srgbClr val="000000"/>
                </a:solidFill>
                <a:latin typeface="Arial" pitchFamily="34" charset="0"/>
                <a:cs typeface="Arial" pitchFamily="34" charset="0"/>
              </a:rPr>
              <a:t> </a:t>
            </a:r>
            <a:r>
              <a:rPr lang="sv-SE" sz="900" dirty="0" err="1">
                <a:solidFill>
                  <a:srgbClr val="000000"/>
                </a:solidFill>
                <a:latin typeface="Arial" pitchFamily="34" charset="0"/>
                <a:cs typeface="Arial" pitchFamily="34" charset="0"/>
              </a:rPr>
              <a:t>photo</a:t>
            </a:r>
            <a:endParaRPr lang="sv-SE" sz="900" dirty="0">
              <a:solidFill>
                <a:srgbClr val="000000"/>
              </a:solidFill>
              <a:latin typeface="Arial" pitchFamily="34" charset="0"/>
              <a:cs typeface="Arial" pitchFamily="34" charset="0"/>
            </a:endParaRPr>
          </a:p>
          <a:p>
            <a:pPr algn="r"/>
            <a:r>
              <a:rPr lang="sv-SE" sz="900" dirty="0">
                <a:solidFill>
                  <a:srgbClr val="000000"/>
                </a:solidFill>
                <a:latin typeface="Arial" pitchFamily="34" charset="0"/>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
        <p:nvSpPr>
          <p:cNvPr id="10" name="Text Placeholder 9"/>
          <p:cNvSpPr>
            <a:spLocks noGrp="1"/>
          </p:cNvSpPr>
          <p:nvPr>
            <p:ph type="body" sz="quarter" idx="15"/>
          </p:nvPr>
        </p:nvSpPr>
        <p:spPr>
          <a:xfrm>
            <a:off x="0" y="2339154"/>
            <a:ext cx="5319980" cy="640515"/>
          </a:xfrm>
          <a:solidFill>
            <a:schemeClr val="tx1">
              <a:alpha val="68000"/>
            </a:schemeClr>
          </a:solidFill>
        </p:spPr>
        <p:txBody>
          <a:bodyPr wrap="square" lIns="540000" tIns="180000" bIns="180000">
            <a:spAutoFit/>
          </a:bodyPr>
          <a:lstStyle>
            <a:lvl1pPr>
              <a:buClr>
                <a:schemeClr val="bg1"/>
              </a:buCl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6917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picture background">
    <p:spTree>
      <p:nvGrpSpPr>
        <p:cNvPr id="1" name=""/>
        <p:cNvGrpSpPr/>
        <p:nvPr/>
      </p:nvGrpSpPr>
      <p:grpSpPr>
        <a:xfrm>
          <a:off x="0" y="0"/>
          <a:ext cx="0" cy="0"/>
          <a:chOff x="0" y="0"/>
          <a:chExt cx="0" cy="0"/>
        </a:xfrm>
      </p:grpSpPr>
      <p:sp>
        <p:nvSpPr>
          <p:cNvPr id="2" name="Rectangle 1"/>
          <p:cNvSpPr/>
          <p:nvPr userDrawn="1"/>
        </p:nvSpPr>
        <p:spPr>
          <a:xfrm>
            <a:off x="0" y="6038850"/>
            <a:ext cx="12192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3"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4"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dirty="0"/>
          </a:p>
        </p:txBody>
      </p:sp>
      <p:sp>
        <p:nvSpPr>
          <p:cNvPr id="6" name="Picture Placeholder 7"/>
          <p:cNvSpPr>
            <a:spLocks noGrp="1"/>
          </p:cNvSpPr>
          <p:nvPr>
            <p:ph type="pic" sz="quarter" idx="14"/>
          </p:nvPr>
        </p:nvSpPr>
        <p:spPr>
          <a:xfrm>
            <a:off x="0" y="0"/>
            <a:ext cx="12192000" cy="6858000"/>
          </a:xfrm>
          <a:solidFill>
            <a:schemeClr val="bg1">
              <a:lumMod val="95000"/>
            </a:schemeClr>
          </a:solidFill>
        </p:spPr>
        <p:txBody>
          <a:bodyPr/>
          <a:lstStyle>
            <a:lvl1pPr marL="0" indent="0">
              <a:buNone/>
              <a:defRPr/>
            </a:lvl1pPr>
          </a:lstStyle>
          <a:p>
            <a:r>
              <a:rPr lang="en-US"/>
              <a:t>Click icon to add picture</a:t>
            </a:r>
            <a:endParaRPr lang="sv-SE" dirty="0"/>
          </a:p>
        </p:txBody>
      </p:sp>
      <p:sp>
        <p:nvSpPr>
          <p:cNvPr id="7" name="TextBox 6"/>
          <p:cNvSpPr txBox="1"/>
          <p:nvPr userDrawn="1"/>
        </p:nvSpPr>
        <p:spPr>
          <a:xfrm>
            <a:off x="-2285999" y="74615"/>
            <a:ext cx="2245360" cy="692497"/>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baseline="0" dirty="0">
                <a:solidFill>
                  <a:srgbClr val="000000"/>
                </a:solidFill>
                <a:latin typeface="Arial" pitchFamily="34" charset="0"/>
                <a:cs typeface="Arial" pitchFamily="34" charset="0"/>
              </a:rPr>
              <a:t>Full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Click</a:t>
            </a:r>
            <a:r>
              <a:rPr lang="sv-SE" sz="900" dirty="0">
                <a:solidFill>
                  <a:srgbClr val="000000"/>
                </a:solidFill>
                <a:latin typeface="Arial" pitchFamily="34" charset="0"/>
                <a:cs typeface="Arial" pitchFamily="34" charset="0"/>
              </a:rPr>
              <a:t> on the </a:t>
            </a:r>
            <a:r>
              <a:rPr lang="sv-SE" sz="900" dirty="0" err="1">
                <a:solidFill>
                  <a:srgbClr val="000000"/>
                </a:solidFill>
                <a:latin typeface="Arial" pitchFamily="34" charset="0"/>
                <a:cs typeface="Arial" pitchFamily="34" charset="0"/>
              </a:rPr>
              <a:t>picture</a:t>
            </a:r>
            <a:r>
              <a:rPr lang="sv-SE" sz="900" dirty="0">
                <a:solidFill>
                  <a:srgbClr val="000000"/>
                </a:solidFill>
                <a:latin typeface="Arial" pitchFamily="34" charset="0"/>
                <a:cs typeface="Arial" pitchFamily="34" charset="0"/>
              </a:rPr>
              <a:t> </a:t>
            </a:r>
            <a:br>
              <a:rPr lang="sv-SE" sz="9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icon</a:t>
            </a:r>
            <a:r>
              <a:rPr lang="sv-SE" sz="900" dirty="0">
                <a:solidFill>
                  <a:srgbClr val="000000"/>
                </a:solidFill>
                <a:latin typeface="Arial" pitchFamily="34" charset="0"/>
                <a:cs typeface="Arial" pitchFamily="34" charset="0"/>
              </a:rPr>
              <a:t> to </a:t>
            </a:r>
            <a:r>
              <a:rPr lang="sv-SE" sz="900" dirty="0" err="1">
                <a:solidFill>
                  <a:srgbClr val="000000"/>
                </a:solidFill>
                <a:latin typeface="Arial" pitchFamily="34" charset="0"/>
                <a:cs typeface="Arial" pitchFamily="34" charset="0"/>
              </a:rPr>
              <a:t>change</a:t>
            </a:r>
            <a:r>
              <a:rPr lang="sv-SE" sz="900" dirty="0">
                <a:solidFill>
                  <a:srgbClr val="000000"/>
                </a:solidFill>
                <a:latin typeface="Arial" pitchFamily="34" charset="0"/>
                <a:cs typeface="Arial" pitchFamily="34" charset="0"/>
              </a:rPr>
              <a:t> </a:t>
            </a:r>
            <a:r>
              <a:rPr lang="sv-SE" sz="900" dirty="0" err="1">
                <a:solidFill>
                  <a:srgbClr val="000000"/>
                </a:solidFill>
                <a:latin typeface="Arial" pitchFamily="34" charset="0"/>
                <a:cs typeface="Arial" pitchFamily="34" charset="0"/>
              </a:rPr>
              <a:t>photo</a:t>
            </a:r>
            <a:endParaRPr lang="sv-SE" sz="900" dirty="0">
              <a:solidFill>
                <a:srgbClr val="000000"/>
              </a:solidFill>
              <a:latin typeface="Arial" pitchFamily="34" charset="0"/>
              <a:cs typeface="Arial" pitchFamily="34" charset="0"/>
            </a:endParaRPr>
          </a:p>
          <a:p>
            <a:pPr algn="r"/>
            <a:r>
              <a:rPr lang="sv-SE" sz="900" dirty="0">
                <a:solidFill>
                  <a:srgbClr val="000000"/>
                </a:solidFill>
                <a:latin typeface="Arial" pitchFamily="34" charset="0"/>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79500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 custom photo">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4"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dirty="0"/>
          </a:p>
        </p:txBody>
      </p:sp>
      <p:sp>
        <p:nvSpPr>
          <p:cNvPr id="6" name="Picture Placeholder 7"/>
          <p:cNvSpPr>
            <a:spLocks noGrp="1"/>
          </p:cNvSpPr>
          <p:nvPr>
            <p:ph type="pic" sz="quarter" idx="14"/>
          </p:nvPr>
        </p:nvSpPr>
        <p:spPr>
          <a:xfrm>
            <a:off x="0" y="0"/>
            <a:ext cx="12192000" cy="6161088"/>
          </a:xfrm>
          <a:solidFill>
            <a:schemeClr val="bg1"/>
          </a:solidFill>
        </p:spPr>
        <p:txBody>
          <a:bodyPr tIns="864000" anchor="ctr" anchorCtr="0"/>
          <a:lstStyle>
            <a:lvl1pPr marL="0" indent="0" algn="ctr">
              <a:buNone/>
              <a:defRPr>
                <a:solidFill>
                  <a:schemeClr val="bg1"/>
                </a:solidFill>
              </a:defRPr>
            </a:lvl1pPr>
          </a:lstStyle>
          <a:p>
            <a:r>
              <a:rPr lang="en-US"/>
              <a:t>Click icon to add picture</a:t>
            </a:r>
            <a:endParaRPr lang="sv-SE" dirty="0"/>
          </a:p>
        </p:txBody>
      </p:sp>
      <p:sp>
        <p:nvSpPr>
          <p:cNvPr id="7" name="TextBox 6"/>
          <p:cNvSpPr txBox="1"/>
          <p:nvPr userDrawn="1"/>
        </p:nvSpPr>
        <p:spPr>
          <a:xfrm>
            <a:off x="-2285999" y="74615"/>
            <a:ext cx="2245360" cy="738664"/>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baseline="0" dirty="0" err="1">
                <a:solidFill>
                  <a:srgbClr val="000000"/>
                </a:solidFill>
                <a:latin typeface="Arial" pitchFamily="34" charset="0"/>
                <a:cs typeface="Arial" pitchFamily="34" charset="0"/>
              </a:rPr>
              <a:t>Heading</a:t>
            </a:r>
            <a:r>
              <a:rPr lang="sv-SE" sz="1200" baseline="0" dirty="0">
                <a:solidFill>
                  <a:srgbClr val="000000"/>
                </a:solidFill>
                <a:latin typeface="Arial" pitchFamily="34" charset="0"/>
                <a:cs typeface="Arial" pitchFamily="34" charset="0"/>
              </a:rPr>
              <a:t> on </a:t>
            </a:r>
            <a:r>
              <a:rPr lang="sv-SE" sz="1200" baseline="0" dirty="0" err="1">
                <a:solidFill>
                  <a:srgbClr val="000000"/>
                </a:solidFill>
                <a:latin typeface="Arial" pitchFamily="34" charset="0"/>
                <a:cs typeface="Arial" pitchFamily="34" charset="0"/>
              </a:rPr>
              <a:t>custom</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photo</a:t>
            </a:r>
            <a:br>
              <a:rPr lang="sv-SE" sz="12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Click</a:t>
            </a:r>
            <a:r>
              <a:rPr lang="sv-SE" sz="900" dirty="0">
                <a:solidFill>
                  <a:srgbClr val="000000"/>
                </a:solidFill>
                <a:latin typeface="Arial" pitchFamily="34" charset="0"/>
                <a:cs typeface="Arial" pitchFamily="34" charset="0"/>
              </a:rPr>
              <a:t> on the </a:t>
            </a:r>
            <a:r>
              <a:rPr lang="sv-SE" sz="900" dirty="0" err="1">
                <a:solidFill>
                  <a:srgbClr val="000000"/>
                </a:solidFill>
                <a:latin typeface="Arial" pitchFamily="34" charset="0"/>
                <a:cs typeface="Arial" pitchFamily="34" charset="0"/>
              </a:rPr>
              <a:t>picture</a:t>
            </a:r>
            <a:r>
              <a:rPr lang="sv-SE" sz="900" dirty="0">
                <a:solidFill>
                  <a:srgbClr val="000000"/>
                </a:solidFill>
                <a:latin typeface="Arial" pitchFamily="34" charset="0"/>
                <a:cs typeface="Arial" pitchFamily="34" charset="0"/>
              </a:rPr>
              <a:t> </a:t>
            </a:r>
            <a:br>
              <a:rPr lang="sv-SE" sz="9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icon</a:t>
            </a:r>
            <a:r>
              <a:rPr lang="sv-SE" sz="900" dirty="0">
                <a:solidFill>
                  <a:srgbClr val="000000"/>
                </a:solidFill>
                <a:latin typeface="Arial" pitchFamily="34" charset="0"/>
                <a:cs typeface="Arial" pitchFamily="34" charset="0"/>
              </a:rPr>
              <a:t> to </a:t>
            </a:r>
            <a:r>
              <a:rPr lang="sv-SE" sz="900" dirty="0" err="1">
                <a:solidFill>
                  <a:srgbClr val="000000"/>
                </a:solidFill>
                <a:latin typeface="Arial" pitchFamily="34" charset="0"/>
                <a:cs typeface="Arial" pitchFamily="34" charset="0"/>
              </a:rPr>
              <a:t>change</a:t>
            </a:r>
            <a:r>
              <a:rPr lang="sv-SE" sz="900" dirty="0">
                <a:solidFill>
                  <a:srgbClr val="000000"/>
                </a:solidFill>
                <a:latin typeface="Arial" pitchFamily="34" charset="0"/>
                <a:cs typeface="Arial" pitchFamily="34" charset="0"/>
              </a:rPr>
              <a:t> </a:t>
            </a:r>
            <a:r>
              <a:rPr lang="sv-SE" sz="900" dirty="0" err="1">
                <a:solidFill>
                  <a:srgbClr val="000000"/>
                </a:solidFill>
                <a:latin typeface="Arial" pitchFamily="34" charset="0"/>
                <a:cs typeface="Arial" pitchFamily="34" charset="0"/>
              </a:rPr>
              <a:t>photo</a:t>
            </a:r>
            <a:endParaRPr lang="sv-SE" sz="900" dirty="0">
              <a:solidFill>
                <a:srgbClr val="000000"/>
              </a:solidFill>
              <a:latin typeface="Arial" pitchFamily="34" charset="0"/>
              <a:cs typeface="Arial" pitchFamily="34" charset="0"/>
            </a:endParaRPr>
          </a:p>
          <a:p>
            <a:pPr algn="r"/>
            <a:r>
              <a:rPr lang="sv-SE" sz="1200" dirty="0">
                <a:solidFill>
                  <a:srgbClr val="000000"/>
                </a:solidFill>
                <a:latin typeface="Arial" pitchFamily="34" charset="0"/>
                <a:cs typeface="Arial" pitchFamily="34" charset="0"/>
              </a:rPr>
              <a:t> </a:t>
            </a:r>
          </a:p>
        </p:txBody>
      </p:sp>
      <p:sp>
        <p:nvSpPr>
          <p:cNvPr id="8" name="Title 7"/>
          <p:cNvSpPr>
            <a:spLocks noGrp="1"/>
          </p:cNvSpPr>
          <p:nvPr>
            <p:ph type="title" hasCustomPrompt="1"/>
          </p:nvPr>
        </p:nvSpPr>
        <p:spPr/>
        <p:txBody>
          <a:bodyPr/>
          <a:lstStyle>
            <a:lvl1pPr>
              <a:defRPr>
                <a:solidFill>
                  <a:schemeClr val="tx1"/>
                </a:solidFill>
              </a:defRPr>
            </a:lvl1pPr>
          </a:lstStyle>
          <a:p>
            <a:r>
              <a:rPr lang="en-US" dirty="0"/>
              <a:t>Click to add title</a:t>
            </a:r>
            <a:endParaRPr lang="sv-SE" dirty="0"/>
          </a:p>
        </p:txBody>
      </p:sp>
    </p:spTree>
    <p:extLst>
      <p:ext uri="{BB962C8B-B14F-4D97-AF65-F5344CB8AC3E}">
        <p14:creationId xmlns:p14="http://schemas.microsoft.com/office/powerpoint/2010/main" val="101263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4"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dirty="0"/>
          </a:p>
        </p:txBody>
      </p:sp>
      <p:sp>
        <p:nvSpPr>
          <p:cNvPr id="6" name="Picture Placeholder 7"/>
          <p:cNvSpPr>
            <a:spLocks noGrp="1"/>
          </p:cNvSpPr>
          <p:nvPr>
            <p:ph type="pic" sz="quarter" idx="14"/>
          </p:nvPr>
        </p:nvSpPr>
        <p:spPr>
          <a:xfrm>
            <a:off x="1" y="1395413"/>
            <a:ext cx="12191999" cy="4765675"/>
          </a:xfrm>
        </p:spPr>
        <p:txBody>
          <a:bodyPr/>
          <a:lstStyle>
            <a:lvl1pPr marL="0" indent="0">
              <a:buNone/>
              <a:defRPr/>
            </a:lvl1pPr>
          </a:lstStyle>
          <a:p>
            <a:r>
              <a:rPr lang="en-US" dirty="0"/>
              <a:t>Click icon to add picture</a:t>
            </a:r>
            <a:endParaRPr lang="sv-SE" dirty="0"/>
          </a:p>
        </p:txBody>
      </p:sp>
      <p:sp>
        <p:nvSpPr>
          <p:cNvPr id="7" name="TextBox 6"/>
          <p:cNvSpPr txBox="1"/>
          <p:nvPr userDrawn="1"/>
        </p:nvSpPr>
        <p:spPr>
          <a:xfrm>
            <a:off x="-2285999" y="74615"/>
            <a:ext cx="2245360" cy="692497"/>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baseline="0" dirty="0" err="1">
                <a:solidFill>
                  <a:srgbClr val="000000"/>
                </a:solidFill>
                <a:latin typeface="Arial" pitchFamily="34" charset="0"/>
                <a:cs typeface="Arial" pitchFamily="34" charset="0"/>
              </a:rPr>
              <a:t>Title</a:t>
            </a:r>
            <a:r>
              <a:rPr lang="sv-SE" sz="1200" baseline="0" dirty="0">
                <a:solidFill>
                  <a:srgbClr val="000000"/>
                </a:solidFill>
                <a:latin typeface="Arial" pitchFamily="34" charset="0"/>
                <a:cs typeface="Arial" pitchFamily="34" charset="0"/>
              </a:rPr>
              <a:t> and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Click</a:t>
            </a:r>
            <a:r>
              <a:rPr lang="sv-SE" sz="900" dirty="0">
                <a:solidFill>
                  <a:srgbClr val="000000"/>
                </a:solidFill>
                <a:latin typeface="Arial" pitchFamily="34" charset="0"/>
                <a:cs typeface="Arial" pitchFamily="34" charset="0"/>
              </a:rPr>
              <a:t> on the </a:t>
            </a:r>
            <a:r>
              <a:rPr lang="sv-SE" sz="900" dirty="0" err="1">
                <a:solidFill>
                  <a:srgbClr val="000000"/>
                </a:solidFill>
                <a:latin typeface="Arial" pitchFamily="34" charset="0"/>
                <a:cs typeface="Arial" pitchFamily="34" charset="0"/>
              </a:rPr>
              <a:t>picture</a:t>
            </a:r>
            <a:r>
              <a:rPr lang="sv-SE" sz="900" dirty="0">
                <a:solidFill>
                  <a:srgbClr val="000000"/>
                </a:solidFill>
                <a:latin typeface="Arial" pitchFamily="34" charset="0"/>
                <a:cs typeface="Arial" pitchFamily="34" charset="0"/>
              </a:rPr>
              <a:t> </a:t>
            </a:r>
            <a:br>
              <a:rPr lang="sv-SE" sz="9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icon</a:t>
            </a:r>
            <a:r>
              <a:rPr lang="sv-SE" sz="900" dirty="0">
                <a:solidFill>
                  <a:srgbClr val="000000"/>
                </a:solidFill>
                <a:latin typeface="Arial" pitchFamily="34" charset="0"/>
                <a:cs typeface="Arial" pitchFamily="34" charset="0"/>
              </a:rPr>
              <a:t> to </a:t>
            </a:r>
            <a:r>
              <a:rPr lang="sv-SE" sz="900" dirty="0" err="1">
                <a:solidFill>
                  <a:srgbClr val="000000"/>
                </a:solidFill>
                <a:latin typeface="Arial" pitchFamily="34" charset="0"/>
                <a:cs typeface="Arial" pitchFamily="34" charset="0"/>
              </a:rPr>
              <a:t>change</a:t>
            </a:r>
            <a:r>
              <a:rPr lang="sv-SE" sz="900" dirty="0">
                <a:solidFill>
                  <a:srgbClr val="000000"/>
                </a:solidFill>
                <a:latin typeface="Arial" pitchFamily="34" charset="0"/>
                <a:cs typeface="Arial" pitchFamily="34" charset="0"/>
              </a:rPr>
              <a:t> </a:t>
            </a:r>
            <a:r>
              <a:rPr lang="sv-SE" sz="900" dirty="0" err="1">
                <a:solidFill>
                  <a:srgbClr val="000000"/>
                </a:solidFill>
                <a:latin typeface="Arial" pitchFamily="34" charset="0"/>
                <a:cs typeface="Arial" pitchFamily="34" charset="0"/>
              </a:rPr>
              <a:t>photo</a:t>
            </a:r>
            <a:endParaRPr lang="sv-SE" sz="900" dirty="0">
              <a:solidFill>
                <a:srgbClr val="000000"/>
              </a:solidFill>
              <a:latin typeface="Arial" pitchFamily="34" charset="0"/>
              <a:cs typeface="Arial" pitchFamily="34" charset="0"/>
            </a:endParaRPr>
          </a:p>
          <a:p>
            <a:pPr algn="r"/>
            <a:r>
              <a:rPr lang="sv-SE" sz="900" dirty="0">
                <a:solidFill>
                  <a:srgbClr val="000000"/>
                </a:solidFill>
                <a:latin typeface="Arial" pitchFamily="34" charset="0"/>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317579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3"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4" name="Slide Number Placeholder 5"/>
          <p:cNvSpPr>
            <a:spLocks noGrp="1"/>
          </p:cNvSpPr>
          <p:nvPr>
            <p:ph type="sldNum" sz="quarter" idx="12"/>
          </p:nvPr>
        </p:nvSpPr>
        <p:spPr/>
        <p:txBody>
          <a:bodyPr/>
          <a:lstStyle>
            <a:lvl1pPr>
              <a:defRPr/>
            </a:lvl1pPr>
          </a:lstStyle>
          <a:p>
            <a:pPr>
              <a:defRPr/>
            </a:pPr>
            <a:fld id="{CE0F6BA3-DFD7-411F-9930-07E62DE659F9}" type="slidenum">
              <a:rPr lang="sv-SE" smtClean="0"/>
              <a:pPr>
                <a:defRPr/>
              </a:pPr>
              <a:t>‹#›</a:t>
            </a:fld>
            <a:endParaRPr lang="sv-SE" dirty="0"/>
          </a:p>
        </p:txBody>
      </p:sp>
      <p:sp>
        <p:nvSpPr>
          <p:cNvPr id="6" name="TextBox 5"/>
          <p:cNvSpPr txBox="1"/>
          <p:nvPr userDrawn="1"/>
        </p:nvSpPr>
        <p:spPr>
          <a:xfrm>
            <a:off x="-2285999" y="74615"/>
            <a:ext cx="2245360" cy="646331"/>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dirty="0">
                <a:solidFill>
                  <a:srgbClr val="000000"/>
                </a:solidFill>
                <a:latin typeface="Arial" pitchFamily="34" charset="0"/>
                <a:cs typeface="Arial" pitchFamily="34" charset="0"/>
              </a:rPr>
              <a:t>Blank</a:t>
            </a:r>
            <a:br>
              <a:rPr lang="sv-SE" sz="1200" dirty="0">
                <a:solidFill>
                  <a:srgbClr val="000000"/>
                </a:solidFill>
                <a:latin typeface="Arial" pitchFamily="34" charset="0"/>
                <a:cs typeface="Arial" pitchFamily="34" charset="0"/>
              </a:rPr>
            </a:br>
            <a:endParaRPr lang="sv-SE" sz="1200" dirty="0">
              <a:solidFill>
                <a:srgbClr val="000000"/>
              </a:solidFill>
              <a:latin typeface="Arial" pitchFamily="34" charset="0"/>
              <a:cs typeface="Arial" pitchFamily="34" charset="0"/>
            </a:endParaRPr>
          </a:p>
          <a:p>
            <a:pPr algn="r"/>
            <a:r>
              <a:rPr lang="sv-SE" sz="1200" dirty="0">
                <a:solidFill>
                  <a:srgbClr val="000000"/>
                </a:solidFill>
                <a:latin typeface="Arial" pitchFamily="34" charset="0"/>
                <a:cs typeface="Arial" pitchFamily="34" charset="0"/>
              </a:rPr>
              <a:t> </a:t>
            </a:r>
          </a:p>
        </p:txBody>
      </p:sp>
    </p:spTree>
    <p:extLst>
      <p:ext uri="{BB962C8B-B14F-4D97-AF65-F5344CB8AC3E}">
        <p14:creationId xmlns:p14="http://schemas.microsoft.com/office/powerpoint/2010/main" val="296670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66927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66019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Large</a:t>
            </a:r>
            <a:r>
              <a:rPr lang="sv-SE" sz="1200" baseline="0" dirty="0">
                <a:solidFill>
                  <a:srgbClr val="000000"/>
                </a:solidFill>
                <a:latin typeface="Arial" pitchFamily="34" charset="0"/>
                <a:cs typeface="Arial" pitchFamily="34" charset="0"/>
              </a:rPr>
              <a:t> right </a:t>
            </a:r>
            <a:r>
              <a:rPr lang="sv-SE" sz="1200" baseline="0" dirty="0" err="1">
                <a:solidFill>
                  <a:srgbClr val="000000"/>
                </a:solidFill>
                <a:latin typeface="Arial" pitchFamily="34" charset="0"/>
                <a:cs typeface="Arial" pitchFamily="34" charset="0"/>
              </a:rPr>
              <a:t>picture</a:t>
            </a:r>
            <a:endParaRPr lang="sv-SE" sz="1200" baseline="0" dirty="0">
              <a:solidFill>
                <a:srgbClr val="000000"/>
              </a:solidFill>
              <a:latin typeface="Arial" pitchFamily="34" charset="0"/>
              <a:cs typeface="Arial" pitchFamily="34" charset="0"/>
            </a:endParaRPr>
          </a:p>
          <a:p>
            <a:pPr algn="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7671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52127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19" y="1"/>
            <a:ext cx="12188581" cy="6161088"/>
          </a:xfrm>
          <a:prstGeom prst="rect">
            <a:avLst/>
          </a:prstGeom>
        </p:spPr>
      </p:pic>
      <p:sp>
        <p:nvSpPr>
          <p:cNvPr id="12"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effectLst/>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br>
              <a:rPr lang="sv-SE" sz="1200" dirty="0">
                <a:solidFill>
                  <a:srgbClr val="000000"/>
                </a:solidFill>
                <a:latin typeface="Arial" pitchFamily="34" charset="0"/>
                <a:cs typeface="Arial" pitchFamily="34" charset="0"/>
              </a:rPr>
            </a:br>
            <a:r>
              <a:rPr lang="sv-SE" sz="1200" dirty="0" err="1"/>
              <a:t>Safety</a:t>
            </a:r>
            <a:endParaRPr lang="sv-SE" sz="1200" dirty="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2056250"/>
            <a:ext cx="557998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862510"/>
            <a:ext cx="6854598"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130144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a:solidFill>
                  <a:srgbClr val="000000"/>
                </a:solidFill>
                <a:latin typeface="Arial" pitchFamily="34" charset="0"/>
                <a:cs typeface="Arial" pitchFamily="34" charset="0"/>
              </a:rPr>
              <a:t>Green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6857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Medium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a:solidFill>
                  <a:srgbClr val="000000"/>
                </a:solidFill>
                <a:latin typeface="Arial" pitchFamily="34" charset="0"/>
                <a:cs typeface="Arial" pitchFamily="34" charset="0"/>
              </a:rPr>
              <a:t>Green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45983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Green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Large</a:t>
            </a:r>
            <a:r>
              <a:rPr lang="sv-SE" sz="1200" baseline="0" dirty="0">
                <a:solidFill>
                  <a:srgbClr val="000000"/>
                </a:solidFill>
                <a:latin typeface="Arial" pitchFamily="34" charset="0"/>
                <a:cs typeface="Arial" pitchFamily="34" charset="0"/>
              </a:rPr>
              <a:t> right </a:t>
            </a:r>
            <a:r>
              <a:rPr lang="sv-SE" sz="1200" baseline="0" dirty="0" err="1">
                <a:solidFill>
                  <a:srgbClr val="000000"/>
                </a:solidFill>
                <a:latin typeface="Arial" pitchFamily="34" charset="0"/>
                <a:cs typeface="Arial" pitchFamily="34" charset="0"/>
              </a:rPr>
              <a:t>picture</a:t>
            </a:r>
            <a:endParaRPr lang="sv-SE" sz="1200" baseline="0" dirty="0">
              <a:solidFill>
                <a:srgbClr val="000000"/>
              </a:solidFill>
              <a:latin typeface="Arial" pitchFamily="34" charset="0"/>
              <a:cs typeface="Arial" pitchFamily="34" charset="0"/>
            </a:endParaRPr>
          </a:p>
          <a:p>
            <a:pPr algn="r"/>
            <a:r>
              <a:rPr lang="sv-SE" sz="1200" baseline="0" dirty="0">
                <a:solidFill>
                  <a:srgbClr val="000000"/>
                </a:solidFill>
                <a:latin typeface="Arial" pitchFamily="34" charset="0"/>
                <a:cs typeface="Arial" pitchFamily="34" charset="0"/>
              </a:rPr>
              <a:t>Green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13587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1955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Medium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1662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Light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Large</a:t>
            </a:r>
            <a:r>
              <a:rPr lang="sv-SE" sz="1200" baseline="0" dirty="0">
                <a:solidFill>
                  <a:srgbClr val="000000"/>
                </a:solidFill>
                <a:latin typeface="Arial" pitchFamily="34" charset="0"/>
                <a:cs typeface="Arial" pitchFamily="34" charset="0"/>
              </a:rPr>
              <a:t> right </a:t>
            </a:r>
            <a:r>
              <a:rPr lang="sv-SE" sz="1200" baseline="0" dirty="0" err="1">
                <a:solidFill>
                  <a:srgbClr val="000000"/>
                </a:solidFill>
                <a:latin typeface="Arial" pitchFamily="34" charset="0"/>
                <a:cs typeface="Arial" pitchFamily="34" charset="0"/>
              </a:rPr>
              <a:t>picture</a:t>
            </a:r>
            <a:endParaRPr lang="sv-SE" sz="1200" baseline="0" dirty="0">
              <a:solidFill>
                <a:srgbClr val="000000"/>
              </a:solidFill>
              <a:latin typeface="Arial" pitchFamily="34" charset="0"/>
              <a:cs typeface="Arial" pitchFamily="34" charset="0"/>
            </a:endParaRPr>
          </a:p>
          <a:p>
            <a:pPr algn="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38705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Pink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Pink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63261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Pink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Medium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Pink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16338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Pink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Large</a:t>
            </a:r>
            <a:r>
              <a:rPr lang="sv-SE" sz="1200" baseline="0" dirty="0">
                <a:solidFill>
                  <a:srgbClr val="000000"/>
                </a:solidFill>
                <a:latin typeface="Arial" pitchFamily="34" charset="0"/>
                <a:cs typeface="Arial" pitchFamily="34" charset="0"/>
              </a:rPr>
              <a:t> right </a:t>
            </a:r>
            <a:r>
              <a:rPr lang="sv-SE" sz="1200" baseline="0" dirty="0" err="1">
                <a:solidFill>
                  <a:srgbClr val="000000"/>
                </a:solidFill>
                <a:latin typeface="Arial" pitchFamily="34" charset="0"/>
                <a:cs typeface="Arial" pitchFamily="34" charset="0"/>
              </a:rPr>
              <a:t>picture</a:t>
            </a:r>
            <a:endParaRPr lang="sv-SE" sz="1200" baseline="0" dirty="0">
              <a:solidFill>
                <a:srgbClr val="000000"/>
              </a:solidFill>
              <a:latin typeface="Arial" pitchFamily="34" charset="0"/>
              <a:cs typeface="Arial" pitchFamily="34" charset="0"/>
            </a:endParaRPr>
          </a:p>
          <a:p>
            <a:pPr algn="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Pink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80890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385200" y="1773237"/>
            <a:ext cx="5451923" cy="1733891"/>
          </a:xfrm>
        </p:spPr>
        <p:txBody>
          <a:bodyPr/>
          <a:lstStyle/>
          <a:p>
            <a:pPr lvl="0"/>
            <a:r>
              <a:rPr lang="en-US" dirty="0"/>
              <a:t>Click to edit Master text styles</a:t>
            </a:r>
          </a:p>
          <a:p>
            <a:pPr lvl="1"/>
            <a:r>
              <a:rPr lang="en-US" dirty="0"/>
              <a:t>Second level</a:t>
            </a: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p:cNvSpPr>
          <p:nvPr>
            <p:ph type="pic" sz="quarter" idx="14"/>
          </p:nvPr>
        </p:nvSpPr>
        <p:spPr>
          <a:xfrm>
            <a:off x="0" y="3695749"/>
            <a:ext cx="12192000" cy="2465340"/>
          </a:xfrm>
        </p:spPr>
        <p:txBody>
          <a:bodyPr/>
          <a:lstStyle>
            <a:lvl1pPr marL="0" indent="0">
              <a:buNone/>
              <a:defRPr/>
            </a:lvl1pPr>
          </a:lstStyle>
          <a:p>
            <a:r>
              <a:rPr lang="en-US"/>
              <a:t>Click icon to add picture</a:t>
            </a:r>
            <a:endParaRPr lang="sv-SE" dirty="0"/>
          </a:p>
        </p:txBody>
      </p:sp>
      <p:sp>
        <p:nvSpPr>
          <p:cNvPr id="25" name="Text Placeholder 24"/>
          <p:cNvSpPr>
            <a:spLocks noGrp="1"/>
          </p:cNvSpPr>
          <p:nvPr>
            <p:ph type="body" sz="quarter" idx="15"/>
          </p:nvPr>
        </p:nvSpPr>
        <p:spPr>
          <a:xfrm>
            <a:off x="6406638" y="1773238"/>
            <a:ext cx="5450400" cy="1733650"/>
          </a:xfrm>
        </p:spPr>
        <p:txBody>
          <a:bodyPr/>
          <a:lstStyle>
            <a:lvl4pPr>
              <a:defRPr/>
            </a:lvl4pPr>
          </a:lstStyle>
          <a:p>
            <a:pPr lvl="0"/>
            <a:r>
              <a:rPr lang="en-US" dirty="0"/>
              <a:t>Click to edit Master text styles</a:t>
            </a:r>
          </a:p>
          <a:p>
            <a:pPr lvl="1"/>
            <a:r>
              <a:rPr lang="en-US" dirty="0"/>
              <a:t>Second level</a:t>
            </a:r>
          </a:p>
        </p:txBody>
      </p:sp>
      <p:sp>
        <p:nvSpPr>
          <p:cNvPr id="47" name="TextBox 46"/>
          <p:cNvSpPr txBox="1"/>
          <p:nvPr userDrawn="1"/>
        </p:nvSpPr>
        <p:spPr>
          <a:xfrm>
            <a:off x="-2285999" y="74615"/>
            <a:ext cx="2245360" cy="784830"/>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Horizontal</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7" name="Title 6"/>
          <p:cNvSpPr>
            <a:spLocks noGrp="1"/>
          </p:cNvSpPr>
          <p:nvPr>
            <p:ph type="title" hasCustomPrompt="1"/>
          </p:nvPr>
        </p:nvSpPr>
        <p:spPr>
          <a:xfrm>
            <a:off x="385200" y="197634"/>
            <a:ext cx="11390313"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370555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custom picture">
    <p:spTree>
      <p:nvGrpSpPr>
        <p:cNvPr id="1" name=""/>
        <p:cNvGrpSpPr/>
        <p:nvPr/>
      </p:nvGrpSpPr>
      <p:grpSpPr>
        <a:xfrm>
          <a:off x="0" y="0"/>
          <a:ext cx="0" cy="0"/>
          <a:chOff x="0" y="0"/>
          <a:chExt cx="0" cy="0"/>
        </a:xfrm>
      </p:grpSpPr>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615553"/>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Custom</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p:txBody>
      </p:sp>
      <p:sp>
        <p:nvSpPr>
          <p:cNvPr id="11" name="Subtitle 2"/>
          <p:cNvSpPr>
            <a:spLocks noGrp="1"/>
          </p:cNvSpPr>
          <p:nvPr>
            <p:ph type="subTitle" idx="1"/>
          </p:nvPr>
        </p:nvSpPr>
        <p:spPr bwMode="gray">
          <a:xfrm>
            <a:off x="377475" y="3040560"/>
            <a:ext cx="5358307"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3" name="Title 1"/>
          <p:cNvSpPr>
            <a:spLocks noGrp="1"/>
          </p:cNvSpPr>
          <p:nvPr>
            <p:ph type="title"/>
          </p:nvPr>
        </p:nvSpPr>
        <p:spPr>
          <a:xfrm>
            <a:off x="377474" y="1846820"/>
            <a:ext cx="11390313" cy="1097766"/>
          </a:xfrm>
        </p:spPr>
        <p:txBody>
          <a:bodyPr/>
          <a:lstStyle>
            <a:lvl1pPr>
              <a:defRPr>
                <a:solidFill>
                  <a:schemeClr val="tx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89244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left pictures">
    <p:spTree>
      <p:nvGrpSpPr>
        <p:cNvPr id="1" name=""/>
        <p:cNvGrpSpPr/>
        <p:nvPr/>
      </p:nvGrpSpPr>
      <p:grpSpPr>
        <a:xfrm>
          <a:off x="0" y="0"/>
          <a:ext cx="0" cy="0"/>
          <a:chOff x="0" y="0"/>
          <a:chExt cx="0" cy="0"/>
        </a:xfrm>
      </p:grpSpPr>
      <p:sp>
        <p:nvSpPr>
          <p:cNvPr id="10" name="Text Placeholder 9"/>
          <p:cNvSpPr>
            <a:spLocks noGrp="1"/>
          </p:cNvSpPr>
          <p:nvPr>
            <p:ph type="body" sz="quarter" idx="19"/>
          </p:nvPr>
        </p:nvSpPr>
        <p:spPr>
          <a:xfrm>
            <a:off x="6356194" y="1525490"/>
            <a:ext cx="5356381" cy="1367647"/>
          </a:xfrm>
        </p:spPr>
        <p:txBody>
          <a:bodyPr/>
          <a:lstStyle/>
          <a:p>
            <a:pPr lvl="0"/>
            <a:r>
              <a:rPr lang="en-US" dirty="0"/>
              <a:t>Click to edit Master text styles</a:t>
            </a:r>
          </a:p>
          <a:p>
            <a:pPr lvl="1"/>
            <a:r>
              <a:rPr lang="en-US" dirty="0"/>
              <a:t>Second level</a:t>
            </a:r>
          </a:p>
        </p:txBody>
      </p:sp>
      <p:sp>
        <p:nvSpPr>
          <p:cNvPr id="8" name="Picture Placeholder 7"/>
          <p:cNvSpPr>
            <a:spLocks noGrp="1"/>
          </p:cNvSpPr>
          <p:nvPr>
            <p:ph type="pic" sz="quarter" idx="14"/>
          </p:nvPr>
        </p:nvSpPr>
        <p:spPr>
          <a:xfrm>
            <a:off x="479424" y="1514474"/>
            <a:ext cx="5613952" cy="1367647"/>
          </a:xfrm>
          <a:ln>
            <a:noFill/>
          </a:ln>
        </p:spPr>
        <p:txBody>
          <a:bodyPr tIns="648000" anchor="ctr" anchorCtr="0"/>
          <a:lstStyle>
            <a:lvl1pPr marL="0" indent="0" algn="ctr">
              <a:buNone/>
              <a:defRPr sz="1600"/>
            </a:lvl1pPr>
          </a:lstStyle>
          <a:p>
            <a:r>
              <a:rPr lang="en-US" dirty="0"/>
              <a:t>Click icon to add picture</a:t>
            </a:r>
            <a:endParaRPr lang="sv-SE" dirty="0"/>
          </a:p>
        </p:txBody>
      </p:sp>
      <p:sp>
        <p:nvSpPr>
          <p:cNvPr id="27" name="Picture Placeholder 26"/>
          <p:cNvSpPr>
            <a:spLocks noGrp="1"/>
          </p:cNvSpPr>
          <p:nvPr>
            <p:ph type="pic" sz="quarter" idx="17"/>
          </p:nvPr>
        </p:nvSpPr>
        <p:spPr>
          <a:xfrm>
            <a:off x="479424" y="3052065"/>
            <a:ext cx="5613952" cy="1367647"/>
          </a:xfrm>
          <a:ln>
            <a:noFill/>
          </a:ln>
        </p:spPr>
        <p:txBody>
          <a:bodyPr tIns="648000" anchor="ctr" anchorCtr="0"/>
          <a:lstStyle>
            <a:lvl1pPr marL="0" indent="0" algn="ctr">
              <a:buFontTx/>
              <a:buNone/>
              <a:defRPr sz="1600"/>
            </a:lvl1pPr>
          </a:lstStyle>
          <a:p>
            <a:r>
              <a:rPr lang="en-US"/>
              <a:t>Click icon to add picture</a:t>
            </a:r>
            <a:endParaRPr lang="sv-SE" dirty="0"/>
          </a:p>
        </p:txBody>
      </p:sp>
      <p:sp>
        <p:nvSpPr>
          <p:cNvPr id="29" name="Picture Placeholder 28"/>
          <p:cNvSpPr>
            <a:spLocks noGrp="1"/>
          </p:cNvSpPr>
          <p:nvPr>
            <p:ph type="pic" sz="quarter" idx="18"/>
          </p:nvPr>
        </p:nvSpPr>
        <p:spPr>
          <a:xfrm>
            <a:off x="479424" y="4589656"/>
            <a:ext cx="5613952" cy="1367647"/>
          </a:xfrm>
        </p:spPr>
        <p:txBody>
          <a:bodyPr tIns="648000" anchor="ctr" anchorCtr="0"/>
          <a:lstStyle>
            <a:lvl1pPr marL="0" indent="0" algn="ctr">
              <a:buFontTx/>
              <a:buNone/>
              <a:defRPr sz="1600"/>
            </a:lvl1pPr>
          </a:lstStyle>
          <a:p>
            <a:r>
              <a:rPr lang="en-US" dirty="0"/>
              <a:t>Click icon to add picture</a:t>
            </a:r>
            <a:endParaRPr lang="sv-SE" dirty="0"/>
          </a:p>
        </p:txBody>
      </p:sp>
      <p:sp>
        <p:nvSpPr>
          <p:cNvPr id="25" name="Text Placeholder 24"/>
          <p:cNvSpPr>
            <a:spLocks noGrp="1"/>
          </p:cNvSpPr>
          <p:nvPr>
            <p:ph type="body" sz="quarter" idx="15"/>
          </p:nvPr>
        </p:nvSpPr>
        <p:spPr>
          <a:xfrm>
            <a:off x="6356194" y="3052065"/>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dirty="0"/>
              <a:t>Click to edit Master text styles</a:t>
            </a:r>
          </a:p>
          <a:p>
            <a:pPr lvl="1"/>
            <a:r>
              <a:rPr lang="en-US" dirty="0"/>
              <a:t>Second level</a:t>
            </a:r>
          </a:p>
        </p:txBody>
      </p:sp>
      <p:sp>
        <p:nvSpPr>
          <p:cNvPr id="7" name="Text Placeholder 6"/>
          <p:cNvSpPr>
            <a:spLocks noGrp="1"/>
          </p:cNvSpPr>
          <p:nvPr>
            <p:ph type="body" sz="quarter" idx="16"/>
          </p:nvPr>
        </p:nvSpPr>
        <p:spPr>
          <a:xfrm>
            <a:off x="6356194" y="4589656"/>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dirty="0"/>
              <a:t>Click to edit Master text styles</a:t>
            </a:r>
          </a:p>
          <a:p>
            <a:pPr lvl="1"/>
            <a:r>
              <a:rPr lang="en-US" dirty="0"/>
              <a:t>Second level</a:t>
            </a: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Three </a:t>
            </a:r>
            <a:r>
              <a:rPr lang="sv-SE" sz="1200" baseline="0" dirty="0" err="1">
                <a:solidFill>
                  <a:srgbClr val="000000"/>
                </a:solidFill>
                <a:latin typeface="Arial" pitchFamily="34" charset="0"/>
                <a:cs typeface="Arial" pitchFamily="34" charset="0"/>
              </a:rPr>
              <a:t>left</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pictures</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2" name="Title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49886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small pictures, text righ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1395412"/>
            <a:ext cx="3970800" cy="4765675"/>
          </a:xfrm>
          <a:ln>
            <a:noFill/>
          </a:ln>
        </p:spPr>
        <p:txBody>
          <a:bodyPr tIns="756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Three </a:t>
            </a:r>
            <a:r>
              <a:rPr lang="sv-SE" sz="1200" baseline="0" dirty="0" err="1">
                <a:solidFill>
                  <a:srgbClr val="000000"/>
                </a:solidFill>
                <a:latin typeface="Arial" pitchFamily="34" charset="0"/>
                <a:cs typeface="Arial" pitchFamily="34" charset="0"/>
              </a:rPr>
              <a:t>pictures</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4110175" y="1395412"/>
            <a:ext cx="3970800" cy="4765675"/>
          </a:xfrm>
          <a:ln>
            <a:noFill/>
          </a:ln>
        </p:spPr>
        <p:txBody>
          <a:bodyPr tIns="756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8220349" y="1395413"/>
            <a:ext cx="3970800" cy="4765675"/>
          </a:xfrm>
        </p:spPr>
        <p:txBody>
          <a:bodyPr tIns="756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6" name="Text Placeholder 5"/>
          <p:cNvSpPr>
            <a:spLocks noGrp="1"/>
          </p:cNvSpPr>
          <p:nvPr>
            <p:ph type="body" sz="quarter" idx="21"/>
          </p:nvPr>
        </p:nvSpPr>
        <p:spPr>
          <a:xfrm>
            <a:off x="1"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4" name="Text Placeholder 5"/>
          <p:cNvSpPr>
            <a:spLocks noGrp="1"/>
          </p:cNvSpPr>
          <p:nvPr>
            <p:ph type="body" sz="quarter" idx="22"/>
          </p:nvPr>
        </p:nvSpPr>
        <p:spPr>
          <a:xfrm>
            <a:off x="4110175"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3"/>
          </p:nvPr>
        </p:nvSpPr>
        <p:spPr>
          <a:xfrm>
            <a:off x="8220349"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2" name="Group 1"/>
          <p:cNvGrpSpPr/>
          <p:nvPr userDrawn="1"/>
        </p:nvGrpSpPr>
        <p:grpSpPr>
          <a:xfrm>
            <a:off x="-422733" y="3705133"/>
            <a:ext cx="199870" cy="146232"/>
            <a:chOff x="-422733" y="1249181"/>
            <a:chExt cx="199870" cy="146232"/>
          </a:xfrm>
        </p:grpSpPr>
        <p:cxnSp>
          <p:nvCxnSpPr>
            <p:cNvPr id="26"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951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userDrawn="1">
          <p15:clr>
            <a:srgbClr val="FBAE40"/>
          </p15:clr>
        </p15:guide>
        <p15:guide id="2" orient="horz" pos="2329"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ur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Four</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pictures</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6165192"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9247789" y="1395412"/>
            <a:ext cx="2934000" cy="4765675"/>
          </a:xfrm>
        </p:spPr>
        <p:txBody>
          <a:bodyPr tIns="684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29" name="Picture Placeholder 7"/>
          <p:cNvSpPr>
            <a:spLocks noGrp="1"/>
          </p:cNvSpPr>
          <p:nvPr>
            <p:ph type="pic" sz="quarter" idx="21"/>
          </p:nvPr>
        </p:nvSpPr>
        <p:spPr>
          <a:xfrm>
            <a:off x="3082596"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23" name="Text Placeholder 5"/>
          <p:cNvSpPr>
            <a:spLocks noGrp="1"/>
          </p:cNvSpPr>
          <p:nvPr>
            <p:ph type="body" sz="quarter" idx="22"/>
          </p:nvPr>
        </p:nvSpPr>
        <p:spPr>
          <a:xfrm>
            <a:off x="0"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4" name="Text Placeholder 5"/>
          <p:cNvSpPr>
            <a:spLocks noGrp="1"/>
          </p:cNvSpPr>
          <p:nvPr>
            <p:ph type="body" sz="quarter" idx="23"/>
          </p:nvPr>
        </p:nvSpPr>
        <p:spPr>
          <a:xfrm>
            <a:off x="3082596"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4"/>
          </p:nvPr>
        </p:nvSpPr>
        <p:spPr>
          <a:xfrm>
            <a:off x="6165192"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6" name="Text Placeholder 5"/>
          <p:cNvSpPr>
            <a:spLocks noGrp="1"/>
          </p:cNvSpPr>
          <p:nvPr>
            <p:ph type="body" sz="quarter" idx="25"/>
          </p:nvPr>
        </p:nvSpPr>
        <p:spPr>
          <a:xfrm>
            <a:off x="9247789"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27" name="Group 26"/>
          <p:cNvGrpSpPr/>
          <p:nvPr userDrawn="1"/>
        </p:nvGrpSpPr>
        <p:grpSpPr>
          <a:xfrm>
            <a:off x="-422733" y="3705133"/>
            <a:ext cx="199870" cy="146232"/>
            <a:chOff x="-422733" y="1249181"/>
            <a:chExt cx="199870" cy="146232"/>
          </a:xfrm>
        </p:grpSpPr>
        <p:cxnSp>
          <p:nvCxnSpPr>
            <p:cNvPr id="31"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925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32" userDrawn="1">
          <p15:clr>
            <a:srgbClr val="FBAE40"/>
          </p15:clr>
        </p15:guide>
        <p15:guide id="2" orient="horz" pos="2423"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ive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3"/>
            <a:ext cx="2323528"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Five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pictures</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4935600"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9869673" y="1395413"/>
            <a:ext cx="2322000" cy="4765674"/>
          </a:xfrm>
        </p:spPr>
        <p:txBody>
          <a:bodyPr tIns="864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29" name="Picture Placeholder 7"/>
          <p:cNvSpPr>
            <a:spLocks noGrp="1"/>
          </p:cNvSpPr>
          <p:nvPr>
            <p:ph type="pic" sz="quarter" idx="21"/>
          </p:nvPr>
        </p:nvSpPr>
        <p:spPr>
          <a:xfrm>
            <a:off x="2468564"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1" name="Picture Placeholder 7"/>
          <p:cNvSpPr>
            <a:spLocks noGrp="1"/>
          </p:cNvSpPr>
          <p:nvPr>
            <p:ph type="pic" sz="quarter" idx="22"/>
          </p:nvPr>
        </p:nvSpPr>
        <p:spPr>
          <a:xfrm>
            <a:off x="7402636"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24" name="Text Placeholder 5"/>
          <p:cNvSpPr>
            <a:spLocks noGrp="1"/>
          </p:cNvSpPr>
          <p:nvPr>
            <p:ph type="body" sz="quarter" idx="23"/>
          </p:nvPr>
        </p:nvSpPr>
        <p:spPr>
          <a:xfrm>
            <a:off x="0"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4"/>
          </p:nvPr>
        </p:nvSpPr>
        <p:spPr>
          <a:xfrm>
            <a:off x="2467418"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6" name="Text Placeholder 5"/>
          <p:cNvSpPr>
            <a:spLocks noGrp="1"/>
          </p:cNvSpPr>
          <p:nvPr>
            <p:ph type="body" sz="quarter" idx="25"/>
          </p:nvPr>
        </p:nvSpPr>
        <p:spPr>
          <a:xfrm>
            <a:off x="7402254"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7" name="Text Placeholder 5"/>
          <p:cNvSpPr>
            <a:spLocks noGrp="1"/>
          </p:cNvSpPr>
          <p:nvPr>
            <p:ph type="body" sz="quarter" idx="26"/>
          </p:nvPr>
        </p:nvSpPr>
        <p:spPr>
          <a:xfrm>
            <a:off x="4934836"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32" name="Text Placeholder 5"/>
          <p:cNvSpPr>
            <a:spLocks noGrp="1"/>
          </p:cNvSpPr>
          <p:nvPr>
            <p:ph type="body" sz="quarter" idx="27"/>
          </p:nvPr>
        </p:nvSpPr>
        <p:spPr>
          <a:xfrm>
            <a:off x="9869673"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47" name="Group 46"/>
          <p:cNvGrpSpPr/>
          <p:nvPr userDrawn="1"/>
        </p:nvGrpSpPr>
        <p:grpSpPr>
          <a:xfrm>
            <a:off x="-422733" y="3705133"/>
            <a:ext cx="199870" cy="146232"/>
            <a:chOff x="-422733" y="1249181"/>
            <a:chExt cx="199870" cy="146232"/>
          </a:xfrm>
        </p:grpSpPr>
        <p:cxnSp>
          <p:nvCxnSpPr>
            <p:cNvPr id="48"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214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userDrawn="1">
          <p15:clr>
            <a:srgbClr val="FBAE40"/>
          </p15:clr>
        </p15:guide>
        <p15:guide id="2" orient="horz" pos="2335"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Divider slide – NCC Blue">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p>
        </p:txBody>
      </p:sp>
      <p:sp>
        <p:nvSpPr>
          <p:cNvPr id="2"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3"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Divider</a:t>
            </a:r>
            <a:r>
              <a:rPr lang="sv-SE" sz="1200" baseline="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NCC </a:t>
            </a:r>
            <a:r>
              <a:rPr lang="sv-SE" sz="1100" dirty="0" err="1">
                <a:solidFill>
                  <a:srgbClr val="000000"/>
                </a:solidFill>
                <a:latin typeface="Arial" pitchFamily="34" charset="0"/>
                <a:cs typeface="Arial" pitchFamily="34" charset="0"/>
              </a:rPr>
              <a:t>Blue</a:t>
            </a:r>
            <a:endParaRPr lang="sv-SE" sz="1100" dirty="0">
              <a:solidFill>
                <a:srgbClr val="000000"/>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lvl1pPr>
              <a:defRPr>
                <a:solidFill>
                  <a:schemeClr val="bg1"/>
                </a:solidFill>
              </a:defRPr>
            </a:lvl1pPr>
          </a:lstStyle>
          <a:p>
            <a:pPr>
              <a:defRPr/>
            </a:pPr>
            <a:r>
              <a:rPr lang="sv-SE"/>
              <a:t>zDatum</a:t>
            </a:r>
            <a:endParaRPr lang="sv-SE" dirty="0"/>
          </a:p>
        </p:txBody>
      </p:sp>
      <p:sp>
        <p:nvSpPr>
          <p:cNvPr id="11" name="Footer Placeholder 10"/>
          <p:cNvSpPr>
            <a:spLocks noGrp="1"/>
          </p:cNvSpPr>
          <p:nvPr>
            <p:ph type="ftr" sz="quarter" idx="11"/>
          </p:nvPr>
        </p:nvSpPr>
        <p:spPr/>
        <p:txBody>
          <a:bodyPr/>
          <a:lstStyle>
            <a:lvl1pPr>
              <a:defRPr>
                <a:solidFill>
                  <a:schemeClr val="bg1"/>
                </a:solidFill>
              </a:defRPr>
            </a:lvl1pPr>
          </a:lstStyle>
          <a:p>
            <a:pPr>
              <a:defRPr/>
            </a:pPr>
            <a:r>
              <a:rPr lang="sv-SE" dirty="0"/>
              <a:t>Projekt </a:t>
            </a:r>
            <a:r>
              <a:rPr lang="sv-SE" dirty="0" err="1"/>
              <a:t>Torsplan</a:t>
            </a:r>
            <a:r>
              <a:rPr lang="sv-SE" dirty="0"/>
              <a:t> 2 Stockholm</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41925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slide – NCC Dark Green">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Divider</a:t>
            </a:r>
            <a:r>
              <a:rPr lang="sv-SE" sz="1200" baseline="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Dark Green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sv-SE"/>
              <a:t>zDatum</a:t>
            </a:r>
            <a:endParaRPr lang="sv-SE" dirty="0"/>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dirty="0"/>
              <a:t>Projekt </a:t>
            </a:r>
            <a:r>
              <a:rPr lang="sv-SE" dirty="0" err="1"/>
              <a:t>Torsplan</a:t>
            </a:r>
            <a:r>
              <a:rPr lang="sv-SE" dirty="0"/>
              <a:t> 2 Stockholm</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356984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Divider slide – NCC Dark Green">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Divider</a:t>
            </a:r>
            <a:r>
              <a:rPr lang="sv-SE" sz="1200" baseline="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Dark Green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sv-SE"/>
              <a:t>zDatum</a:t>
            </a:r>
            <a:endParaRPr lang="sv-SE" dirty="0"/>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dirty="0"/>
              <a:t>Projekt </a:t>
            </a:r>
            <a:r>
              <a:rPr lang="sv-SE" dirty="0" err="1"/>
              <a:t>Torsplan</a:t>
            </a:r>
            <a:r>
              <a:rPr lang="sv-SE" dirty="0"/>
              <a:t> 2 Stockholm</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264289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slide – NCC Light Blue">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p>
        </p:txBody>
      </p:sp>
      <p:sp>
        <p:nvSpPr>
          <p:cNvPr id="2"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Divider</a:t>
            </a:r>
            <a:r>
              <a:rPr lang="sv-SE" sz="1200" baseline="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err="1">
                <a:solidFill>
                  <a:srgbClr val="000000"/>
                </a:solidFill>
                <a:latin typeface="Arial" pitchFamily="34" charset="0"/>
                <a:cs typeface="Arial" pitchFamily="34" charset="0"/>
              </a:rPr>
              <a:t>Light</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Blue</a:t>
            </a:r>
            <a:endParaRPr lang="sv-SE" sz="1100" dirty="0">
              <a:solidFill>
                <a:srgbClr val="000000"/>
              </a:solidFill>
              <a:latin typeface="Arial" pitchFamily="34" charset="0"/>
              <a:cs typeface="Arial" pitchFamily="34" charset="0"/>
            </a:endParaRPr>
          </a:p>
        </p:txBody>
      </p:sp>
      <p:sp>
        <p:nvSpPr>
          <p:cNvPr id="11"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sv-SE"/>
              <a:t>zDatum</a:t>
            </a:r>
            <a:endParaRPr lang="sv-SE" dirty="0"/>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dirty="0"/>
              <a:t>Projekt </a:t>
            </a:r>
            <a:r>
              <a:rPr lang="sv-SE" dirty="0" err="1"/>
              <a:t>Torsplan</a:t>
            </a:r>
            <a:r>
              <a:rPr lang="sv-SE" dirty="0"/>
              <a:t> 2 Stockholm</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192129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slide – NCC Pink">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Divider</a:t>
            </a:r>
            <a:r>
              <a:rPr lang="sv-SE" sz="1200" baseline="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Pink</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sv-SE"/>
              <a:t>zDatum</a:t>
            </a:r>
            <a:endParaRPr lang="sv-SE" dirty="0"/>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dirty="0"/>
              <a:t>Projekt </a:t>
            </a:r>
            <a:r>
              <a:rPr lang="sv-SE" dirty="0" err="1"/>
              <a:t>Torsplan</a:t>
            </a:r>
            <a:r>
              <a:rPr lang="sv-SE" dirty="0"/>
              <a:t> 2 Stockholm</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151405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Logotyp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7307" y="2317948"/>
            <a:ext cx="3903759" cy="1577725"/>
          </a:xfrm>
          <a:prstGeom prst="rect">
            <a:avLst/>
          </a:prstGeom>
        </p:spPr>
      </p:pic>
      <p:sp>
        <p:nvSpPr>
          <p:cNvPr id="3" name="TextBox 2"/>
          <p:cNvSpPr txBox="1"/>
          <p:nvPr userDrawn="1"/>
        </p:nvSpPr>
        <p:spPr>
          <a:xfrm>
            <a:off x="-2285999" y="143195"/>
            <a:ext cx="2245360" cy="338554"/>
          </a:xfrm>
          <a:prstGeom prst="rect">
            <a:avLst/>
          </a:prstGeom>
          <a:noFill/>
        </p:spPr>
        <p:txBody>
          <a:bodyPr wrap="square" rtlCol="0">
            <a:spAutoFit/>
          </a:bodyPr>
          <a:lstStyle/>
          <a:p>
            <a:pPr algn="r"/>
            <a:r>
              <a:rPr lang="sv-SE" sz="1600" dirty="0">
                <a:solidFill>
                  <a:srgbClr val="000000"/>
                </a:solidFill>
                <a:latin typeface="Arial" pitchFamily="34" charset="0"/>
                <a:cs typeface="Arial" pitchFamily="34" charset="0"/>
              </a:rPr>
              <a:t>Logotype</a:t>
            </a:r>
          </a:p>
        </p:txBody>
      </p:sp>
      <p:sp>
        <p:nvSpPr>
          <p:cNvPr id="2" name="Date Placeholder 1"/>
          <p:cNvSpPr>
            <a:spLocks noGrp="1"/>
          </p:cNvSpPr>
          <p:nvPr>
            <p:ph type="dt" sz="half" idx="10"/>
          </p:nvPr>
        </p:nvSpPr>
        <p:spPr/>
        <p:txBody>
          <a:bodyPr/>
          <a:lstStyle>
            <a:lvl1pPr>
              <a:defRPr>
                <a:solidFill>
                  <a:schemeClr val="bg1"/>
                </a:solidFill>
              </a:defRPr>
            </a:lvl1pPr>
          </a:lstStyle>
          <a:p>
            <a:pPr>
              <a:defRPr/>
            </a:pPr>
            <a:r>
              <a:rPr lang="sv-SE"/>
              <a:t>zDatum</a:t>
            </a:r>
            <a:endParaRPr lang="sv-SE" dirty="0"/>
          </a:p>
        </p:txBody>
      </p:sp>
      <p:sp>
        <p:nvSpPr>
          <p:cNvPr id="4" name="Footer Placeholder 3"/>
          <p:cNvSpPr>
            <a:spLocks noGrp="1"/>
          </p:cNvSpPr>
          <p:nvPr>
            <p:ph type="ftr" sz="quarter" idx="11"/>
          </p:nvPr>
        </p:nvSpPr>
        <p:spPr/>
        <p:txBody>
          <a:bodyPr/>
          <a:lstStyle>
            <a:lvl1pPr>
              <a:defRPr>
                <a:solidFill>
                  <a:schemeClr val="bg1"/>
                </a:solidFill>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pic>
        <p:nvPicPr>
          <p:cNvPr id="8" name="Bildobjekt 7">
            <a:extLst>
              <a:ext uri="{FF2B5EF4-FFF2-40B4-BE49-F238E27FC236}">
                <a16:creationId xmlns:a16="http://schemas.microsoft.com/office/drawing/2014/main" id="{95C5CA88-77AB-422F-A51E-155CE3D8D73B}"/>
              </a:ext>
            </a:extLst>
          </p:cNvPr>
          <p:cNvPicPr>
            <a:picLocks noChangeAspect="1"/>
          </p:cNvPicPr>
          <p:nvPr userDrawn="1"/>
        </p:nvPicPr>
        <p:blipFill>
          <a:blip r:embed="rId3"/>
          <a:stretch>
            <a:fillRect/>
          </a:stretch>
        </p:blipFill>
        <p:spPr>
          <a:xfrm>
            <a:off x="2434272" y="2186832"/>
            <a:ext cx="7323455" cy="2484335"/>
          </a:xfrm>
          <a:prstGeom prst="rect">
            <a:avLst/>
          </a:prstGeom>
        </p:spPr>
      </p:pic>
    </p:spTree>
    <p:extLst>
      <p:ext uri="{BB962C8B-B14F-4D97-AF65-F5344CB8AC3E}">
        <p14:creationId xmlns:p14="http://schemas.microsoft.com/office/powerpoint/2010/main" val="202863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2" name="Rectangle 11"/>
          <p:cNvSpPr/>
          <p:nvPr userDrawn="1"/>
        </p:nvSpPr>
        <p:spPr>
          <a:xfrm>
            <a:off x="0" y="6057900"/>
            <a:ext cx="121920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2" name="Rectangle 1"/>
          <p:cNvSpPr/>
          <p:nvPr userDrawn="1"/>
        </p:nvSpPr>
        <p:spPr>
          <a:xfrm>
            <a:off x="0" y="0"/>
            <a:ext cx="12192000" cy="6162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846820"/>
            <a:ext cx="8614125" cy="1097766"/>
          </a:xfrm>
        </p:spPr>
        <p:txBody>
          <a:bodyPr/>
          <a:lstStyle>
            <a:lvl1pPr>
              <a:defRPr>
                <a:solidFill>
                  <a:schemeClr val="bg1"/>
                </a:solidFill>
              </a:defRPr>
            </a:lvl1pPr>
          </a:lstStyle>
          <a:p>
            <a:r>
              <a:rPr lang="en-US" dirty="0"/>
              <a:t>Click to edit Master title style</a:t>
            </a:r>
            <a:endParaRPr lang="sv-SE" dirty="0"/>
          </a:p>
        </p:txBody>
      </p:sp>
      <p:pic>
        <p:nvPicPr>
          <p:cNvPr id="13" name="Bildobjekt 12">
            <a:extLst>
              <a:ext uri="{FF2B5EF4-FFF2-40B4-BE49-F238E27FC236}">
                <a16:creationId xmlns:a16="http://schemas.microsoft.com/office/drawing/2014/main" id="{F18AEEE7-38B9-4B4D-9EED-F76D527FB5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3060" y="6319584"/>
            <a:ext cx="1224789" cy="415485"/>
          </a:xfrm>
          <a:prstGeom prst="rect">
            <a:avLst/>
          </a:prstGeom>
        </p:spPr>
      </p:pic>
    </p:spTree>
    <p:extLst>
      <p:ext uri="{BB962C8B-B14F-4D97-AF65-F5344CB8AC3E}">
        <p14:creationId xmlns:p14="http://schemas.microsoft.com/office/powerpoint/2010/main" val="118253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r="-82"/>
          <a:stretch/>
        </p:blipFill>
        <p:spPr>
          <a:xfrm>
            <a:off x="0" y="0"/>
            <a:ext cx="12192000" cy="6161088"/>
          </a:xfrm>
          <a:prstGeom prst="rect">
            <a:avLst/>
          </a:prstGeom>
        </p:spPr>
      </p:pic>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effectLst>
                  <a:outerShdw blurRad="38100" dist="38100" dir="2700000" algn="tl">
                    <a:srgbClr val="000000">
                      <a:alpha val="43137"/>
                    </a:srgbClr>
                  </a:outerShdw>
                </a:effectLst>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br>
              <a:rPr lang="sv-SE" sz="1200" dirty="0">
                <a:solidFill>
                  <a:srgbClr val="000000"/>
                </a:solidFill>
                <a:latin typeface="Arial" pitchFamily="34" charset="0"/>
                <a:cs typeface="Arial" pitchFamily="34" charset="0"/>
              </a:rPr>
            </a:br>
            <a:r>
              <a:rPr lang="sv-SE" sz="1200" dirty="0">
                <a:solidFill>
                  <a:srgbClr val="000000"/>
                </a:solidFill>
                <a:latin typeface="Arial" pitchFamily="34" charset="0"/>
                <a:cs typeface="Arial" pitchFamily="34" charset="0"/>
              </a:rPr>
              <a:t>Rotebro bridge</a:t>
            </a:r>
          </a:p>
        </p:txBody>
      </p:sp>
      <p:sp>
        <p:nvSpPr>
          <p:cNvPr id="10" name="Subtitle 2"/>
          <p:cNvSpPr>
            <a:spLocks noGrp="1"/>
          </p:cNvSpPr>
          <p:nvPr>
            <p:ph type="subTitle" idx="1"/>
          </p:nvPr>
        </p:nvSpPr>
        <p:spPr bwMode="gray">
          <a:xfrm>
            <a:off x="377475" y="1882567"/>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688827"/>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306377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161088"/>
          </a:xfrm>
          <a:prstGeom prst="rect">
            <a:avLst/>
          </a:prstGeom>
        </p:spPr>
      </p:pic>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br>
              <a:rPr lang="sv-SE" sz="1200" dirty="0">
                <a:solidFill>
                  <a:srgbClr val="000000"/>
                </a:solidFill>
                <a:latin typeface="Arial" pitchFamily="34" charset="0"/>
                <a:cs typeface="Arial" pitchFamily="34" charset="0"/>
              </a:rPr>
            </a:br>
            <a:r>
              <a:rPr lang="sv-SE" sz="1200" dirty="0"/>
              <a:t>Portland </a:t>
            </a:r>
            <a:r>
              <a:rPr lang="sv-SE" sz="1200" dirty="0" err="1"/>
              <a:t>towers</a:t>
            </a:r>
            <a:endParaRPr lang="sv-SE" sz="1200" dirty="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2488854"/>
            <a:ext cx="4552334"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295114"/>
            <a:ext cx="5387221" cy="1097766"/>
          </a:xfrm>
        </p:spPr>
        <p:txBody>
          <a:bodyPr/>
          <a:lstStyle>
            <a:lvl1pPr>
              <a:defRPr>
                <a:solidFill>
                  <a:schemeClr val="tx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7285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161088"/>
          </a:xfrm>
          <a:prstGeom prst="rect">
            <a:avLst/>
          </a:prstGeom>
        </p:spPr>
      </p:pic>
      <p:sp>
        <p:nvSpPr>
          <p:cNvPr id="12"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br>
              <a:rPr lang="sv-SE" sz="1200" dirty="0">
                <a:solidFill>
                  <a:srgbClr val="000000"/>
                </a:solidFill>
                <a:latin typeface="Arial" pitchFamily="34" charset="0"/>
                <a:cs typeface="Arial" pitchFamily="34" charset="0"/>
              </a:rPr>
            </a:br>
            <a:r>
              <a:rPr lang="sv-SE" sz="1200" dirty="0"/>
              <a:t>E18 Ostfold</a:t>
            </a:r>
            <a:endParaRPr lang="sv-SE" sz="1200" dirty="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1869212"/>
            <a:ext cx="5330598"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675472"/>
            <a:ext cx="57185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286576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419" y="1"/>
            <a:ext cx="12188581" cy="6161088"/>
          </a:xfrm>
          <a:prstGeom prst="rect">
            <a:avLst/>
          </a:prstGeom>
        </p:spPr>
      </p:pic>
      <p:sp>
        <p:nvSpPr>
          <p:cNvPr id="12"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effectLst/>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br>
              <a:rPr lang="sv-SE" sz="1200" dirty="0">
                <a:solidFill>
                  <a:srgbClr val="000000"/>
                </a:solidFill>
                <a:latin typeface="Arial" pitchFamily="34" charset="0"/>
                <a:cs typeface="Arial" pitchFamily="34" charset="0"/>
              </a:rPr>
            </a:br>
            <a:r>
              <a:rPr lang="sv-SE" sz="1200" dirty="0" err="1"/>
              <a:t>Safety</a:t>
            </a:r>
            <a:endParaRPr lang="sv-SE" sz="1200" dirty="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2056250"/>
            <a:ext cx="557998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862510"/>
            <a:ext cx="6854598"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276341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custom picture">
    <p:spTree>
      <p:nvGrpSpPr>
        <p:cNvPr id="1" name=""/>
        <p:cNvGrpSpPr/>
        <p:nvPr/>
      </p:nvGrpSpPr>
      <p:grpSpPr>
        <a:xfrm>
          <a:off x="0" y="0"/>
          <a:ext cx="0" cy="0"/>
          <a:chOff x="0" y="0"/>
          <a:chExt cx="0" cy="0"/>
        </a:xfrm>
      </p:grpSpPr>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615553"/>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Custom</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p:txBody>
      </p:sp>
      <p:sp>
        <p:nvSpPr>
          <p:cNvPr id="11" name="Subtitle 2"/>
          <p:cNvSpPr>
            <a:spLocks noGrp="1"/>
          </p:cNvSpPr>
          <p:nvPr>
            <p:ph type="subTitle" idx="1"/>
          </p:nvPr>
        </p:nvSpPr>
        <p:spPr bwMode="gray">
          <a:xfrm>
            <a:off x="377475" y="3040560"/>
            <a:ext cx="5358307"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3" name="Title 1"/>
          <p:cNvSpPr>
            <a:spLocks noGrp="1"/>
          </p:cNvSpPr>
          <p:nvPr>
            <p:ph type="title"/>
          </p:nvPr>
        </p:nvSpPr>
        <p:spPr>
          <a:xfrm>
            <a:off x="377474" y="1846820"/>
            <a:ext cx="11390313" cy="1097766"/>
          </a:xfrm>
        </p:spPr>
        <p:txBody>
          <a:bodyPr/>
          <a:lstStyle>
            <a:lvl1pPr>
              <a:defRPr>
                <a:solidFill>
                  <a:schemeClr val="tx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22691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2" name="Rectangle 11"/>
          <p:cNvSpPr/>
          <p:nvPr userDrawn="1"/>
        </p:nvSpPr>
        <p:spPr>
          <a:xfrm>
            <a:off x="0" y="6057900"/>
            <a:ext cx="121920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2" name="Rectangle 1"/>
          <p:cNvSpPr/>
          <p:nvPr userDrawn="1"/>
        </p:nvSpPr>
        <p:spPr>
          <a:xfrm>
            <a:off x="0" y="0"/>
            <a:ext cx="12192000" cy="6162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846820"/>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110910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2" name="Rectangle 11"/>
          <p:cNvSpPr/>
          <p:nvPr userDrawn="1"/>
        </p:nvSpPr>
        <p:spPr>
          <a:xfrm>
            <a:off x="0" y="6057900"/>
            <a:ext cx="121920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2" name="Rectangle 1"/>
          <p:cNvSpPr/>
          <p:nvPr userDrawn="1"/>
        </p:nvSpPr>
        <p:spPr>
          <a:xfrm>
            <a:off x="0" y="0"/>
            <a:ext cx="12192000" cy="6162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846820"/>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308316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p>
            <a:r>
              <a:rPr lang="en-US"/>
              <a:t>Click to edit Master title style</a:t>
            </a:r>
            <a:endParaRPr lang="sv-SE"/>
          </a:p>
        </p:txBody>
      </p:sp>
    </p:spTree>
    <p:extLst>
      <p:ext uri="{BB962C8B-B14F-4D97-AF65-F5344CB8AC3E}">
        <p14:creationId xmlns:p14="http://schemas.microsoft.com/office/powerpoint/2010/main" val="81225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err="1">
                <a:solidFill>
                  <a:srgbClr val="000000"/>
                </a:solidFill>
                <a:latin typeface="Arial" pitchFamily="34" charset="0"/>
                <a:cs typeface="Arial" pitchFamily="34" charset="0"/>
              </a:rPr>
              <a:t>Blue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3630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Green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a:solidFill>
                  <a:srgbClr val="000000"/>
                </a:solidFill>
                <a:latin typeface="Arial" pitchFamily="34" charset="0"/>
                <a:cs typeface="Arial" pitchFamily="34" charset="0"/>
              </a:rPr>
              <a:t>Green </a:t>
            </a:r>
            <a:r>
              <a:rPr lang="sv-SE" sz="120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6616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2" name="Rectangle 11"/>
          <p:cNvSpPr/>
          <p:nvPr userDrawn="1"/>
        </p:nvSpPr>
        <p:spPr>
          <a:xfrm>
            <a:off x="0" y="6057900"/>
            <a:ext cx="121920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2" name="Rectangle 1"/>
          <p:cNvSpPr/>
          <p:nvPr userDrawn="1"/>
        </p:nvSpPr>
        <p:spPr>
          <a:xfrm>
            <a:off x="0" y="0"/>
            <a:ext cx="12192000" cy="6162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846820"/>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417001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Light Green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err="1">
                <a:solidFill>
                  <a:srgbClr val="000000"/>
                </a:solidFill>
                <a:latin typeface="Arial" pitchFamily="34" charset="0"/>
                <a:cs typeface="Arial" pitchFamily="34" charset="0"/>
              </a:rPr>
              <a:t>Light</a:t>
            </a:r>
            <a:r>
              <a:rPr lang="sv-SE" sz="1200" dirty="0">
                <a:solidFill>
                  <a:srgbClr val="000000"/>
                </a:solidFill>
                <a:latin typeface="Arial" pitchFamily="34" charset="0"/>
                <a:cs typeface="Arial" pitchFamily="34" charset="0"/>
              </a:rPr>
              <a:t> Green </a:t>
            </a:r>
            <a:r>
              <a:rPr lang="sv-SE" sz="120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4730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Light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err="1">
                <a:solidFill>
                  <a:srgbClr val="000000"/>
                </a:solidFill>
                <a:latin typeface="Arial" pitchFamily="34" charset="0"/>
                <a:cs typeface="Arial" pitchFamily="34" charset="0"/>
              </a:rPr>
              <a:t>Light</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4599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Pink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a:solidFill>
                  <a:srgbClr val="000000"/>
                </a:solidFill>
                <a:latin typeface="Arial" pitchFamily="34" charset="0"/>
                <a:cs typeface="Arial" pitchFamily="34" charset="0"/>
              </a:rPr>
              <a:t>Pink </a:t>
            </a:r>
            <a:r>
              <a:rPr lang="sv-SE" sz="120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2096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Blue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Rectangle 9"/>
          <p:cNvSpPr/>
          <p:nvPr userDrawn="1"/>
        </p:nvSpPr>
        <p:spPr>
          <a:xfrm>
            <a:off x="0" y="-1"/>
            <a:ext cx="12192000"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4025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Green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Rectangle 9"/>
          <p:cNvSpPr/>
          <p:nvPr userDrawn="1"/>
        </p:nvSpPr>
        <p:spPr>
          <a:xfrm>
            <a:off x="0" y="-1"/>
            <a:ext cx="12192000"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a:solidFill>
                  <a:srgbClr val="000000"/>
                </a:solidFill>
                <a:latin typeface="Arial" pitchFamily="34" charset="0"/>
                <a:cs typeface="Arial" pitchFamily="34" charset="0"/>
              </a:rPr>
              <a:t>Green </a:t>
            </a:r>
            <a:r>
              <a:rPr lang="sv-SE" sz="1200" dirty="0" err="1">
                <a:solidFill>
                  <a:srgbClr val="000000"/>
                </a:solidFill>
                <a:latin typeface="Arial" pitchFamily="34" charset="0"/>
                <a:cs typeface="Arial" pitchFamily="34" charset="0"/>
              </a:rPr>
              <a:t>background</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dirty="0"/>
              <a:t>Click to edit Master title style</a:t>
            </a:r>
            <a:endParaRPr lang="sv-SE" dirty="0"/>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3542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Light Blue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Rectangle 9"/>
          <p:cNvSpPr/>
          <p:nvPr userDrawn="1"/>
        </p:nvSpPr>
        <p:spPr>
          <a:xfrm>
            <a:off x="0" y="-1"/>
            <a:ext cx="12192000"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err="1">
                <a:solidFill>
                  <a:srgbClr val="000000"/>
                </a:solidFill>
                <a:latin typeface="Arial" pitchFamily="34" charset="0"/>
                <a:cs typeface="Arial" pitchFamily="34" charset="0"/>
              </a:rPr>
              <a:t>Light</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Blue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background</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191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ink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Rectangle 9"/>
          <p:cNvSpPr/>
          <p:nvPr userDrawn="1"/>
        </p:nvSpPr>
        <p:spPr>
          <a:xfrm>
            <a:off x="0" y="-1"/>
            <a:ext cx="12192000" cy="6161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endParaRPr lang="sv-SE" sz="1200" dirty="0">
              <a:solidFill>
                <a:srgbClr val="000000"/>
              </a:solidFill>
              <a:latin typeface="Arial" pitchFamily="34" charset="0"/>
              <a:cs typeface="Arial" pitchFamily="34" charset="0"/>
            </a:endParaRPr>
          </a:p>
          <a:p>
            <a:pPr algn="r"/>
            <a:r>
              <a:rPr lang="sv-SE" sz="1200" dirty="0">
                <a:solidFill>
                  <a:srgbClr val="000000"/>
                </a:solidFill>
                <a:latin typeface="Arial" pitchFamily="34" charset="0"/>
                <a:cs typeface="Arial" pitchFamily="34" charset="0"/>
              </a:rPr>
              <a:t>Pink </a:t>
            </a:r>
            <a:r>
              <a:rPr lang="sv-SE" sz="1200" dirty="0" err="1">
                <a:solidFill>
                  <a:srgbClr val="000000"/>
                </a:solidFill>
                <a:latin typeface="Arial" pitchFamily="34" charset="0"/>
                <a:cs typeface="Arial" pitchFamily="34" charset="0"/>
              </a:rPr>
              <a:t>background</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3035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mall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a:t>zcCompany</a:t>
            </a: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9002185" y="0"/>
            <a:ext cx="3189815" cy="6161088"/>
          </a:xfrm>
        </p:spPr>
        <p:txBody>
          <a:bodyPr tIns="1044000" anchor="ctr" anchorCtr="0"/>
          <a:lstStyle>
            <a:lvl1pPr marL="0" indent="0" algn="ctr">
              <a:buNone/>
              <a:defRPr sz="1600"/>
            </a:lvl1pPr>
          </a:lstStyle>
          <a:p>
            <a:r>
              <a:rPr lang="en-US" dirty="0"/>
              <a:t>Click icon to add picture</a:t>
            </a:r>
            <a:endParaRPr lang="sv-SE" dirty="0"/>
          </a:p>
        </p:txBody>
      </p:sp>
      <p:cxnSp>
        <p:nvCxnSpPr>
          <p:cNvPr id="35" name="Rak 10"/>
          <p:cNvCxnSpPr/>
          <p:nvPr userDrawn="1"/>
        </p:nvCxnSpPr>
        <p:spPr>
          <a:xfrm>
            <a:off x="819925"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Rak 10"/>
          <p:cNvCxnSpPr/>
          <p:nvPr userDrawn="1"/>
        </p:nvCxnSpPr>
        <p:spPr>
          <a:xfrm>
            <a:off x="751168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a:off x="7573596"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Rak 10"/>
          <p:cNvCxnSpPr/>
          <p:nvPr userDrawn="1"/>
        </p:nvCxnSpPr>
        <p:spPr>
          <a:xfrm>
            <a:off x="8927199"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Rak 10"/>
          <p:cNvCxnSpPr/>
          <p:nvPr userDrawn="1"/>
        </p:nvCxnSpPr>
        <p:spPr>
          <a:xfrm>
            <a:off x="898910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Rak 10"/>
          <p:cNvCxnSpPr/>
          <p:nvPr userDrawn="1"/>
        </p:nvCxnSpPr>
        <p:spPr>
          <a:xfrm>
            <a:off x="6093404"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Rak 10"/>
          <p:cNvCxnSpPr/>
          <p:nvPr userDrawn="1"/>
        </p:nvCxnSpPr>
        <p:spPr>
          <a:xfrm>
            <a:off x="6155313"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Rak 10"/>
          <p:cNvCxnSpPr/>
          <p:nvPr userDrawn="1"/>
        </p:nvCxnSpPr>
        <p:spPr>
          <a:xfrm>
            <a:off x="466574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userDrawn="1"/>
        </p:nvCxnSpPr>
        <p:spPr>
          <a:xfrm>
            <a:off x="472765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userDrawn="1"/>
        </p:nvSpPr>
        <p:spPr>
          <a:xfrm>
            <a:off x="-2285999" y="74615"/>
            <a:ext cx="2245360" cy="784830"/>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152855"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8152856"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353839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edium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a:t>zcCompany</a:t>
            </a: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8124825" y="0"/>
            <a:ext cx="4067174" cy="6161088"/>
          </a:xfrm>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784830"/>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Medium right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7256795"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7256795"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163371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118">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arge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a:t>zcCompany</a:t>
            </a: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6096000" y="1"/>
            <a:ext cx="6095999" cy="6161088"/>
          </a:xfrm>
        </p:spPr>
        <p:txBody>
          <a:bodyPr tIns="1044000" anchor="ctr" anchorCtr="0"/>
          <a:lstStyle>
            <a:lvl1pPr marL="0" indent="0" algn="ctr">
              <a:buNone/>
              <a:defRPr sz="1600"/>
            </a:lvl1pPr>
          </a:lstStyle>
          <a:p>
            <a:r>
              <a:rPr lang="en-US" dirty="0"/>
              <a:t>Click icon to add picture</a:t>
            </a:r>
            <a:endParaRPr lang="sv-SE" dirty="0"/>
          </a:p>
        </p:txBody>
      </p:sp>
      <p:cxnSp>
        <p:nvCxnSpPr>
          <p:cNvPr id="38" name="Rak 10"/>
          <p:cNvCxnSpPr/>
          <p:nvPr userDrawn="1"/>
        </p:nvCxnSpPr>
        <p:spPr>
          <a:xfrm rot="5400000">
            <a:off x="-322797" y="1149246"/>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rot="5400000">
            <a:off x="-322797" y="2283479"/>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userDrawn="1"/>
        </p:nvSpPr>
        <p:spPr>
          <a:xfrm>
            <a:off x="-2285999" y="74615"/>
            <a:ext cx="2245360" cy="784830"/>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Large</a:t>
            </a:r>
            <a:r>
              <a:rPr lang="sv-SE" sz="1200" baseline="0" dirty="0">
                <a:solidFill>
                  <a:srgbClr val="000000"/>
                </a:solidFill>
                <a:latin typeface="Arial" pitchFamily="34" charset="0"/>
                <a:cs typeface="Arial" pitchFamily="34" charset="0"/>
              </a:rPr>
              <a:t> right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76711"/>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57772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p>
            <a:r>
              <a:rPr lang="en-US"/>
              <a:t>Click to edit Master title style</a:t>
            </a:r>
            <a:endParaRPr lang="sv-SE"/>
          </a:p>
        </p:txBody>
      </p:sp>
      <p:pic>
        <p:nvPicPr>
          <p:cNvPr id="9" name="Bildobjekt 8">
            <a:extLst>
              <a:ext uri="{FF2B5EF4-FFF2-40B4-BE49-F238E27FC236}">
                <a16:creationId xmlns:a16="http://schemas.microsoft.com/office/drawing/2014/main" id="{18C4E068-FE43-4D7F-87A0-0F4EE4278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3061" y="6295697"/>
            <a:ext cx="1224789" cy="415485"/>
          </a:xfrm>
          <a:prstGeom prst="rect">
            <a:avLst/>
          </a:prstGeom>
        </p:spPr>
      </p:pic>
    </p:spTree>
    <p:extLst>
      <p:ext uri="{BB962C8B-B14F-4D97-AF65-F5344CB8AC3E}">
        <p14:creationId xmlns:p14="http://schemas.microsoft.com/office/powerpoint/2010/main" val="271108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4" name="Footer Placeholder 4"/>
          <p:cNvSpPr>
            <a:spLocks noGrp="1"/>
          </p:cNvSpPr>
          <p:nvPr>
            <p:ph type="ftr" sz="quarter" idx="11"/>
          </p:nvPr>
        </p:nvSpPr>
        <p:spPr/>
        <p:txBody>
          <a:bodyPr/>
          <a:lstStyle>
            <a:lvl1pPr>
              <a:defRPr/>
            </a:lvl1pPr>
          </a:lstStyle>
          <a:p>
            <a:pPr>
              <a:defRPr/>
            </a:pPr>
            <a:r>
              <a:rPr lang="sv-SE"/>
              <a:t>zcCompany</a:t>
            </a:r>
            <a:endParaRPr lang="sv-SE" dirty="0"/>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dirty="0"/>
          </a:p>
        </p:txBody>
      </p:sp>
      <p:sp>
        <p:nvSpPr>
          <p:cNvPr id="7" name="TextBox 6"/>
          <p:cNvSpPr txBox="1"/>
          <p:nvPr userDrawn="1"/>
        </p:nvSpPr>
        <p:spPr>
          <a:xfrm>
            <a:off x="-2285999" y="14319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only</a:t>
            </a:r>
            <a:endParaRPr lang="sv-SE" sz="1200" dirty="0">
              <a:solidFill>
                <a:srgbClr val="000000"/>
              </a:solidFill>
              <a:latin typeface="Arial" pitchFamily="34" charset="0"/>
              <a:cs typeface="Arial" pitchFamily="34" charset="0"/>
            </a:endParaRPr>
          </a:p>
        </p:txBody>
      </p:sp>
      <p:sp>
        <p:nvSpPr>
          <p:cNvPr id="6" name="Title 5"/>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28861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403723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Green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Green </a:t>
            </a:r>
            <a:r>
              <a:rPr lang="sv-SE" sz="1200" dirty="0" err="1">
                <a:solidFill>
                  <a:srgbClr val="000000"/>
                </a:solidFill>
                <a:latin typeface="Arial" pitchFamily="34" charset="0"/>
                <a:cs typeface="Arial" pitchFamily="34" charset="0"/>
              </a:rPr>
              <a:t>top</a:t>
            </a:r>
            <a:endParaRPr lang="sv-SE" sz="1200" dirty="0">
              <a:solidFill>
                <a:srgbClr val="000000"/>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278888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Green top ">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Green</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13164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Light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Light</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Blue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top</a:t>
            </a:r>
            <a:endParaRPr lang="sv-SE" sz="1200" dirty="0">
              <a:solidFill>
                <a:srgbClr val="000000"/>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298120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Pink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Pink</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154465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2 column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latin typeface="Arial" pitchFamily="34" charset="0"/>
                <a:cs typeface="Arial" pitchFamily="34" charset="0"/>
              </a:rPr>
              <a:t>Title 2 column Blue top</a:t>
            </a:r>
            <a:endParaRPr lang="sv-SE" sz="1200" dirty="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73483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2 column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latin typeface="Arial" pitchFamily="34" charset="0"/>
                <a:cs typeface="Arial" pitchFamily="34" charset="0"/>
              </a:rPr>
              <a:t>Title 2 column Green top</a:t>
            </a:r>
            <a:endParaRPr lang="sv-SE" sz="1200" dirty="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56383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2 column Light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8"/>
            <a:ext cx="5451923" cy="4176713"/>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latin typeface="Arial" pitchFamily="34" charset="0"/>
                <a:cs typeface="Arial" pitchFamily="34" charset="0"/>
              </a:rPr>
              <a:t>Title 2 column Light Green top</a:t>
            </a:r>
            <a:endParaRPr lang="sv-SE" sz="1200" dirty="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23067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2 column Light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latin typeface="Arial" pitchFamily="34" charset="0"/>
                <a:cs typeface="Arial" pitchFamily="34" charset="0"/>
              </a:rPr>
              <a:t>Title 2 column Light Blue top</a:t>
            </a:r>
            <a:endParaRPr lang="sv-SE" sz="1200" dirty="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04878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err="1">
                <a:solidFill>
                  <a:srgbClr val="000000"/>
                </a:solidFill>
                <a:latin typeface="Arial" pitchFamily="34" charset="0"/>
                <a:cs typeface="Arial" pitchFamily="34" charset="0"/>
              </a:rPr>
              <a:t>Blue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pic>
        <p:nvPicPr>
          <p:cNvPr id="9" name="Bildobjekt 8">
            <a:extLst>
              <a:ext uri="{FF2B5EF4-FFF2-40B4-BE49-F238E27FC236}">
                <a16:creationId xmlns:a16="http://schemas.microsoft.com/office/drawing/2014/main" id="{5530E1F7-0CF8-4EAE-9F1D-3FAF56E635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3061" y="6295697"/>
            <a:ext cx="1224789" cy="415485"/>
          </a:xfrm>
          <a:prstGeom prst="rect">
            <a:avLst/>
          </a:prstGeom>
        </p:spPr>
      </p:pic>
    </p:spTree>
    <p:extLst>
      <p:ext uri="{BB962C8B-B14F-4D97-AF65-F5344CB8AC3E}">
        <p14:creationId xmlns:p14="http://schemas.microsoft.com/office/powerpoint/2010/main" val="311932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2 column Pink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a:t>zcCompany</a:t>
            </a:r>
            <a:endParaRPr lang="sv-SE" dirty="0"/>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latin typeface="Arial" pitchFamily="34" charset="0"/>
                <a:cs typeface="Arial" pitchFamily="34" charset="0"/>
              </a:rPr>
              <a:t>Title 2 column Pink top</a:t>
            </a:r>
            <a:endParaRPr lang="sv-SE" sz="1200" dirty="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19218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Heading on picture background">
    <p:spTree>
      <p:nvGrpSpPr>
        <p:cNvPr id="1" name=""/>
        <p:cNvGrpSpPr/>
        <p:nvPr/>
      </p:nvGrpSpPr>
      <p:grpSpPr>
        <a:xfrm>
          <a:off x="0" y="0"/>
          <a:ext cx="0" cy="0"/>
          <a:chOff x="0" y="0"/>
          <a:chExt cx="0" cy="0"/>
        </a:xfrm>
      </p:grpSpPr>
      <p:sp>
        <p:nvSpPr>
          <p:cNvPr id="2" name="Rectangle 1"/>
          <p:cNvSpPr/>
          <p:nvPr userDrawn="1"/>
        </p:nvSpPr>
        <p:spPr>
          <a:xfrm>
            <a:off x="0" y="6038850"/>
            <a:ext cx="12192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3"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4" name="Footer Placeholder 4"/>
          <p:cNvSpPr>
            <a:spLocks noGrp="1"/>
          </p:cNvSpPr>
          <p:nvPr>
            <p:ph type="ftr" sz="quarter" idx="11"/>
          </p:nvPr>
        </p:nvSpPr>
        <p:spPr/>
        <p:txBody>
          <a:bodyPr/>
          <a:lstStyle>
            <a:lvl1pPr>
              <a:defRPr/>
            </a:lvl1pPr>
          </a:lstStyle>
          <a:p>
            <a:pPr>
              <a:defRPr/>
            </a:pPr>
            <a:r>
              <a:rPr lang="sv-SE"/>
              <a:t>zcCompany</a:t>
            </a:r>
            <a:endParaRPr lang="sv-SE" dirty="0"/>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dirty="0"/>
          </a:p>
        </p:txBody>
      </p:sp>
      <p:sp>
        <p:nvSpPr>
          <p:cNvPr id="6" name="Picture Placeholder 7"/>
          <p:cNvSpPr>
            <a:spLocks noGrp="1"/>
          </p:cNvSpPr>
          <p:nvPr>
            <p:ph type="pic" sz="quarter" idx="14"/>
          </p:nvPr>
        </p:nvSpPr>
        <p:spPr>
          <a:xfrm>
            <a:off x="0" y="0"/>
            <a:ext cx="12192000" cy="6161088"/>
          </a:xfrm>
          <a:solidFill>
            <a:schemeClr val="bg1">
              <a:lumMod val="95000"/>
            </a:schemeClr>
          </a:solidFill>
        </p:spPr>
        <p:txBody>
          <a:bodyPr/>
          <a:lstStyle>
            <a:lvl1pPr marL="0" indent="0">
              <a:buNone/>
              <a:defRPr/>
            </a:lvl1pPr>
          </a:lstStyle>
          <a:p>
            <a:r>
              <a:rPr lang="en-US"/>
              <a:t>Click icon to add picture</a:t>
            </a:r>
            <a:endParaRPr lang="sv-SE" dirty="0"/>
          </a:p>
        </p:txBody>
      </p:sp>
      <p:sp>
        <p:nvSpPr>
          <p:cNvPr id="7" name="TextBox 6"/>
          <p:cNvSpPr txBox="1"/>
          <p:nvPr userDrawn="1"/>
        </p:nvSpPr>
        <p:spPr>
          <a:xfrm>
            <a:off x="-2285999" y="74615"/>
            <a:ext cx="2245360" cy="877163"/>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baseline="0" dirty="0" err="1">
                <a:solidFill>
                  <a:srgbClr val="000000"/>
                </a:solidFill>
                <a:latin typeface="Arial" pitchFamily="34" charset="0"/>
                <a:cs typeface="Arial" pitchFamily="34" charset="0"/>
              </a:rPr>
              <a:t>Title</a:t>
            </a:r>
            <a:r>
              <a:rPr lang="sv-SE" sz="1200" baseline="0" dirty="0">
                <a:solidFill>
                  <a:srgbClr val="000000"/>
                </a:solidFill>
                <a:latin typeface="Arial" pitchFamily="34" charset="0"/>
                <a:cs typeface="Arial" pitchFamily="34" charset="0"/>
              </a:rPr>
              <a:t> on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with</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textbox</a:t>
            </a:r>
            <a:br>
              <a:rPr lang="sv-SE" sz="12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Click</a:t>
            </a:r>
            <a:r>
              <a:rPr lang="sv-SE" sz="900" dirty="0">
                <a:solidFill>
                  <a:srgbClr val="000000"/>
                </a:solidFill>
                <a:latin typeface="Arial" pitchFamily="34" charset="0"/>
                <a:cs typeface="Arial" pitchFamily="34" charset="0"/>
              </a:rPr>
              <a:t> on the </a:t>
            </a:r>
            <a:r>
              <a:rPr lang="sv-SE" sz="900" dirty="0" err="1">
                <a:solidFill>
                  <a:srgbClr val="000000"/>
                </a:solidFill>
                <a:latin typeface="Arial" pitchFamily="34" charset="0"/>
                <a:cs typeface="Arial" pitchFamily="34" charset="0"/>
              </a:rPr>
              <a:t>picture</a:t>
            </a:r>
            <a:r>
              <a:rPr lang="sv-SE" sz="900" dirty="0">
                <a:solidFill>
                  <a:srgbClr val="000000"/>
                </a:solidFill>
                <a:latin typeface="Arial" pitchFamily="34" charset="0"/>
                <a:cs typeface="Arial" pitchFamily="34" charset="0"/>
              </a:rPr>
              <a:t> </a:t>
            </a:r>
            <a:br>
              <a:rPr lang="sv-SE" sz="9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icon</a:t>
            </a:r>
            <a:r>
              <a:rPr lang="sv-SE" sz="900" dirty="0">
                <a:solidFill>
                  <a:srgbClr val="000000"/>
                </a:solidFill>
                <a:latin typeface="Arial" pitchFamily="34" charset="0"/>
                <a:cs typeface="Arial" pitchFamily="34" charset="0"/>
              </a:rPr>
              <a:t> to </a:t>
            </a:r>
            <a:r>
              <a:rPr lang="sv-SE" sz="900" dirty="0" err="1">
                <a:solidFill>
                  <a:srgbClr val="000000"/>
                </a:solidFill>
                <a:latin typeface="Arial" pitchFamily="34" charset="0"/>
                <a:cs typeface="Arial" pitchFamily="34" charset="0"/>
              </a:rPr>
              <a:t>change</a:t>
            </a:r>
            <a:r>
              <a:rPr lang="sv-SE" sz="900" dirty="0">
                <a:solidFill>
                  <a:srgbClr val="000000"/>
                </a:solidFill>
                <a:latin typeface="Arial" pitchFamily="34" charset="0"/>
                <a:cs typeface="Arial" pitchFamily="34" charset="0"/>
              </a:rPr>
              <a:t> </a:t>
            </a:r>
            <a:r>
              <a:rPr lang="sv-SE" sz="900" dirty="0" err="1">
                <a:solidFill>
                  <a:srgbClr val="000000"/>
                </a:solidFill>
                <a:latin typeface="Arial" pitchFamily="34" charset="0"/>
                <a:cs typeface="Arial" pitchFamily="34" charset="0"/>
              </a:rPr>
              <a:t>photo</a:t>
            </a:r>
            <a:endParaRPr lang="sv-SE" sz="900" dirty="0">
              <a:solidFill>
                <a:srgbClr val="000000"/>
              </a:solidFill>
              <a:latin typeface="Arial" pitchFamily="34" charset="0"/>
              <a:cs typeface="Arial" pitchFamily="34" charset="0"/>
            </a:endParaRPr>
          </a:p>
          <a:p>
            <a:pPr algn="r"/>
            <a:r>
              <a:rPr lang="sv-SE" sz="900" dirty="0">
                <a:solidFill>
                  <a:srgbClr val="000000"/>
                </a:solidFill>
                <a:latin typeface="Arial" pitchFamily="34" charset="0"/>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
        <p:nvSpPr>
          <p:cNvPr id="10" name="Text Placeholder 9"/>
          <p:cNvSpPr>
            <a:spLocks noGrp="1"/>
          </p:cNvSpPr>
          <p:nvPr>
            <p:ph type="body" sz="quarter" idx="15"/>
          </p:nvPr>
        </p:nvSpPr>
        <p:spPr>
          <a:xfrm>
            <a:off x="0" y="2339154"/>
            <a:ext cx="5319980" cy="640515"/>
          </a:xfrm>
          <a:solidFill>
            <a:schemeClr val="tx1">
              <a:alpha val="68000"/>
            </a:schemeClr>
          </a:solidFill>
        </p:spPr>
        <p:txBody>
          <a:bodyPr wrap="square" lIns="540000" tIns="180000" bIns="180000">
            <a:spAutoFit/>
          </a:bodyPr>
          <a:lstStyle>
            <a:lvl1pPr>
              <a:buClr>
                <a:schemeClr val="bg1"/>
              </a:buCl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32380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ull picture background">
    <p:spTree>
      <p:nvGrpSpPr>
        <p:cNvPr id="1" name=""/>
        <p:cNvGrpSpPr/>
        <p:nvPr/>
      </p:nvGrpSpPr>
      <p:grpSpPr>
        <a:xfrm>
          <a:off x="0" y="0"/>
          <a:ext cx="0" cy="0"/>
          <a:chOff x="0" y="0"/>
          <a:chExt cx="0" cy="0"/>
        </a:xfrm>
      </p:grpSpPr>
      <p:sp>
        <p:nvSpPr>
          <p:cNvPr id="2" name="Rectangle 1"/>
          <p:cNvSpPr/>
          <p:nvPr userDrawn="1"/>
        </p:nvSpPr>
        <p:spPr>
          <a:xfrm>
            <a:off x="0" y="6038850"/>
            <a:ext cx="12192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3"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4" name="Footer Placeholder 4"/>
          <p:cNvSpPr>
            <a:spLocks noGrp="1"/>
          </p:cNvSpPr>
          <p:nvPr>
            <p:ph type="ftr" sz="quarter" idx="11"/>
          </p:nvPr>
        </p:nvSpPr>
        <p:spPr/>
        <p:txBody>
          <a:bodyPr/>
          <a:lstStyle>
            <a:lvl1pPr>
              <a:defRPr/>
            </a:lvl1pPr>
          </a:lstStyle>
          <a:p>
            <a:pPr>
              <a:defRPr/>
            </a:pPr>
            <a:r>
              <a:rPr lang="sv-SE"/>
              <a:t>zcCompany</a:t>
            </a:r>
            <a:endParaRPr lang="sv-SE" dirty="0"/>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dirty="0"/>
          </a:p>
        </p:txBody>
      </p:sp>
      <p:sp>
        <p:nvSpPr>
          <p:cNvPr id="6" name="Picture Placeholder 7"/>
          <p:cNvSpPr>
            <a:spLocks noGrp="1"/>
          </p:cNvSpPr>
          <p:nvPr>
            <p:ph type="pic" sz="quarter" idx="14"/>
          </p:nvPr>
        </p:nvSpPr>
        <p:spPr>
          <a:xfrm>
            <a:off x="0" y="0"/>
            <a:ext cx="12192000" cy="6858000"/>
          </a:xfrm>
          <a:solidFill>
            <a:schemeClr val="bg1">
              <a:lumMod val="95000"/>
            </a:schemeClr>
          </a:solidFill>
        </p:spPr>
        <p:txBody>
          <a:bodyPr/>
          <a:lstStyle>
            <a:lvl1pPr marL="0" indent="0">
              <a:buNone/>
              <a:defRPr/>
            </a:lvl1pPr>
          </a:lstStyle>
          <a:p>
            <a:r>
              <a:rPr lang="en-US"/>
              <a:t>Click icon to add picture</a:t>
            </a:r>
            <a:endParaRPr lang="sv-SE" dirty="0"/>
          </a:p>
        </p:txBody>
      </p:sp>
      <p:sp>
        <p:nvSpPr>
          <p:cNvPr id="7" name="TextBox 6"/>
          <p:cNvSpPr txBox="1"/>
          <p:nvPr userDrawn="1"/>
        </p:nvSpPr>
        <p:spPr>
          <a:xfrm>
            <a:off x="-2285999" y="74615"/>
            <a:ext cx="2245360" cy="692497"/>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baseline="0" dirty="0">
                <a:solidFill>
                  <a:srgbClr val="000000"/>
                </a:solidFill>
                <a:latin typeface="Arial" pitchFamily="34" charset="0"/>
                <a:cs typeface="Arial" pitchFamily="34" charset="0"/>
              </a:rPr>
              <a:t>Full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Click</a:t>
            </a:r>
            <a:r>
              <a:rPr lang="sv-SE" sz="900" dirty="0">
                <a:solidFill>
                  <a:srgbClr val="000000"/>
                </a:solidFill>
                <a:latin typeface="Arial" pitchFamily="34" charset="0"/>
                <a:cs typeface="Arial" pitchFamily="34" charset="0"/>
              </a:rPr>
              <a:t> on the </a:t>
            </a:r>
            <a:r>
              <a:rPr lang="sv-SE" sz="900" dirty="0" err="1">
                <a:solidFill>
                  <a:srgbClr val="000000"/>
                </a:solidFill>
                <a:latin typeface="Arial" pitchFamily="34" charset="0"/>
                <a:cs typeface="Arial" pitchFamily="34" charset="0"/>
              </a:rPr>
              <a:t>picture</a:t>
            </a:r>
            <a:r>
              <a:rPr lang="sv-SE" sz="900" dirty="0">
                <a:solidFill>
                  <a:srgbClr val="000000"/>
                </a:solidFill>
                <a:latin typeface="Arial" pitchFamily="34" charset="0"/>
                <a:cs typeface="Arial" pitchFamily="34" charset="0"/>
              </a:rPr>
              <a:t> </a:t>
            </a:r>
            <a:br>
              <a:rPr lang="sv-SE" sz="9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icon</a:t>
            </a:r>
            <a:r>
              <a:rPr lang="sv-SE" sz="900" dirty="0">
                <a:solidFill>
                  <a:srgbClr val="000000"/>
                </a:solidFill>
                <a:latin typeface="Arial" pitchFamily="34" charset="0"/>
                <a:cs typeface="Arial" pitchFamily="34" charset="0"/>
              </a:rPr>
              <a:t> to </a:t>
            </a:r>
            <a:r>
              <a:rPr lang="sv-SE" sz="900" dirty="0" err="1">
                <a:solidFill>
                  <a:srgbClr val="000000"/>
                </a:solidFill>
                <a:latin typeface="Arial" pitchFamily="34" charset="0"/>
                <a:cs typeface="Arial" pitchFamily="34" charset="0"/>
              </a:rPr>
              <a:t>change</a:t>
            </a:r>
            <a:r>
              <a:rPr lang="sv-SE" sz="900" dirty="0">
                <a:solidFill>
                  <a:srgbClr val="000000"/>
                </a:solidFill>
                <a:latin typeface="Arial" pitchFamily="34" charset="0"/>
                <a:cs typeface="Arial" pitchFamily="34" charset="0"/>
              </a:rPr>
              <a:t> </a:t>
            </a:r>
            <a:r>
              <a:rPr lang="sv-SE" sz="900" dirty="0" err="1">
                <a:solidFill>
                  <a:srgbClr val="000000"/>
                </a:solidFill>
                <a:latin typeface="Arial" pitchFamily="34" charset="0"/>
                <a:cs typeface="Arial" pitchFamily="34" charset="0"/>
              </a:rPr>
              <a:t>photo</a:t>
            </a:r>
            <a:endParaRPr lang="sv-SE" sz="900" dirty="0">
              <a:solidFill>
                <a:srgbClr val="000000"/>
              </a:solidFill>
              <a:latin typeface="Arial" pitchFamily="34" charset="0"/>
              <a:cs typeface="Arial" pitchFamily="34" charset="0"/>
            </a:endParaRPr>
          </a:p>
          <a:p>
            <a:pPr algn="r"/>
            <a:r>
              <a:rPr lang="sv-SE" sz="900" dirty="0">
                <a:solidFill>
                  <a:srgbClr val="000000"/>
                </a:solidFill>
                <a:latin typeface="Arial" pitchFamily="34" charset="0"/>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263027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 custom photo">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4" name="Footer Placeholder 4"/>
          <p:cNvSpPr>
            <a:spLocks noGrp="1"/>
          </p:cNvSpPr>
          <p:nvPr>
            <p:ph type="ftr" sz="quarter" idx="11"/>
          </p:nvPr>
        </p:nvSpPr>
        <p:spPr/>
        <p:txBody>
          <a:bodyPr/>
          <a:lstStyle>
            <a:lvl1pPr>
              <a:defRPr/>
            </a:lvl1pPr>
          </a:lstStyle>
          <a:p>
            <a:pPr>
              <a:defRPr/>
            </a:pPr>
            <a:r>
              <a:rPr lang="sv-SE"/>
              <a:t>zcCompany</a:t>
            </a:r>
            <a:endParaRPr lang="sv-SE" dirty="0"/>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dirty="0"/>
          </a:p>
        </p:txBody>
      </p:sp>
      <p:sp>
        <p:nvSpPr>
          <p:cNvPr id="6" name="Picture Placeholder 7"/>
          <p:cNvSpPr>
            <a:spLocks noGrp="1"/>
          </p:cNvSpPr>
          <p:nvPr>
            <p:ph type="pic" sz="quarter" idx="14"/>
          </p:nvPr>
        </p:nvSpPr>
        <p:spPr>
          <a:xfrm>
            <a:off x="0" y="0"/>
            <a:ext cx="12192000" cy="6161088"/>
          </a:xfrm>
          <a:solidFill>
            <a:schemeClr val="bg1"/>
          </a:solidFill>
        </p:spPr>
        <p:txBody>
          <a:bodyPr tIns="864000" anchor="ctr" anchorCtr="0"/>
          <a:lstStyle>
            <a:lvl1pPr marL="0" indent="0" algn="ctr">
              <a:buNone/>
              <a:defRPr>
                <a:solidFill>
                  <a:schemeClr val="bg1"/>
                </a:solidFill>
              </a:defRPr>
            </a:lvl1pPr>
          </a:lstStyle>
          <a:p>
            <a:r>
              <a:rPr lang="en-US"/>
              <a:t>Click icon to add picture</a:t>
            </a:r>
            <a:endParaRPr lang="sv-SE" dirty="0"/>
          </a:p>
        </p:txBody>
      </p:sp>
      <p:sp>
        <p:nvSpPr>
          <p:cNvPr id="7" name="TextBox 6"/>
          <p:cNvSpPr txBox="1"/>
          <p:nvPr userDrawn="1"/>
        </p:nvSpPr>
        <p:spPr>
          <a:xfrm>
            <a:off x="-2285999" y="74615"/>
            <a:ext cx="2245360" cy="738664"/>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baseline="0" dirty="0" err="1">
                <a:solidFill>
                  <a:srgbClr val="000000"/>
                </a:solidFill>
                <a:latin typeface="Arial" pitchFamily="34" charset="0"/>
                <a:cs typeface="Arial" pitchFamily="34" charset="0"/>
              </a:rPr>
              <a:t>Heading</a:t>
            </a:r>
            <a:r>
              <a:rPr lang="sv-SE" sz="1200" baseline="0" dirty="0">
                <a:solidFill>
                  <a:srgbClr val="000000"/>
                </a:solidFill>
                <a:latin typeface="Arial" pitchFamily="34" charset="0"/>
                <a:cs typeface="Arial" pitchFamily="34" charset="0"/>
              </a:rPr>
              <a:t> on </a:t>
            </a:r>
            <a:r>
              <a:rPr lang="sv-SE" sz="1200" baseline="0" dirty="0" err="1">
                <a:solidFill>
                  <a:srgbClr val="000000"/>
                </a:solidFill>
                <a:latin typeface="Arial" pitchFamily="34" charset="0"/>
                <a:cs typeface="Arial" pitchFamily="34" charset="0"/>
              </a:rPr>
              <a:t>custom</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photo</a:t>
            </a:r>
            <a:br>
              <a:rPr lang="sv-SE" sz="12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Click</a:t>
            </a:r>
            <a:r>
              <a:rPr lang="sv-SE" sz="900" dirty="0">
                <a:solidFill>
                  <a:srgbClr val="000000"/>
                </a:solidFill>
                <a:latin typeface="Arial" pitchFamily="34" charset="0"/>
                <a:cs typeface="Arial" pitchFamily="34" charset="0"/>
              </a:rPr>
              <a:t> on the </a:t>
            </a:r>
            <a:r>
              <a:rPr lang="sv-SE" sz="900" dirty="0" err="1">
                <a:solidFill>
                  <a:srgbClr val="000000"/>
                </a:solidFill>
                <a:latin typeface="Arial" pitchFamily="34" charset="0"/>
                <a:cs typeface="Arial" pitchFamily="34" charset="0"/>
              </a:rPr>
              <a:t>picture</a:t>
            </a:r>
            <a:r>
              <a:rPr lang="sv-SE" sz="900" dirty="0">
                <a:solidFill>
                  <a:srgbClr val="000000"/>
                </a:solidFill>
                <a:latin typeface="Arial" pitchFamily="34" charset="0"/>
                <a:cs typeface="Arial" pitchFamily="34" charset="0"/>
              </a:rPr>
              <a:t> </a:t>
            </a:r>
            <a:br>
              <a:rPr lang="sv-SE" sz="9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icon</a:t>
            </a:r>
            <a:r>
              <a:rPr lang="sv-SE" sz="900" dirty="0">
                <a:solidFill>
                  <a:srgbClr val="000000"/>
                </a:solidFill>
                <a:latin typeface="Arial" pitchFamily="34" charset="0"/>
                <a:cs typeface="Arial" pitchFamily="34" charset="0"/>
              </a:rPr>
              <a:t> to </a:t>
            </a:r>
            <a:r>
              <a:rPr lang="sv-SE" sz="900" dirty="0" err="1">
                <a:solidFill>
                  <a:srgbClr val="000000"/>
                </a:solidFill>
                <a:latin typeface="Arial" pitchFamily="34" charset="0"/>
                <a:cs typeface="Arial" pitchFamily="34" charset="0"/>
              </a:rPr>
              <a:t>change</a:t>
            </a:r>
            <a:r>
              <a:rPr lang="sv-SE" sz="900" dirty="0">
                <a:solidFill>
                  <a:srgbClr val="000000"/>
                </a:solidFill>
                <a:latin typeface="Arial" pitchFamily="34" charset="0"/>
                <a:cs typeface="Arial" pitchFamily="34" charset="0"/>
              </a:rPr>
              <a:t> </a:t>
            </a:r>
            <a:r>
              <a:rPr lang="sv-SE" sz="900" dirty="0" err="1">
                <a:solidFill>
                  <a:srgbClr val="000000"/>
                </a:solidFill>
                <a:latin typeface="Arial" pitchFamily="34" charset="0"/>
                <a:cs typeface="Arial" pitchFamily="34" charset="0"/>
              </a:rPr>
              <a:t>photo</a:t>
            </a:r>
            <a:endParaRPr lang="sv-SE" sz="900" dirty="0">
              <a:solidFill>
                <a:srgbClr val="000000"/>
              </a:solidFill>
              <a:latin typeface="Arial" pitchFamily="34" charset="0"/>
              <a:cs typeface="Arial" pitchFamily="34" charset="0"/>
            </a:endParaRPr>
          </a:p>
          <a:p>
            <a:pPr algn="r"/>
            <a:r>
              <a:rPr lang="sv-SE" sz="1200" dirty="0">
                <a:solidFill>
                  <a:srgbClr val="000000"/>
                </a:solidFill>
                <a:latin typeface="Arial" pitchFamily="34" charset="0"/>
                <a:cs typeface="Arial" pitchFamily="34" charset="0"/>
              </a:rPr>
              <a:t> </a:t>
            </a:r>
          </a:p>
        </p:txBody>
      </p:sp>
      <p:sp>
        <p:nvSpPr>
          <p:cNvPr id="8" name="Title 7"/>
          <p:cNvSpPr>
            <a:spLocks noGrp="1"/>
          </p:cNvSpPr>
          <p:nvPr>
            <p:ph type="title" hasCustomPrompt="1"/>
          </p:nvPr>
        </p:nvSpPr>
        <p:spPr/>
        <p:txBody>
          <a:bodyPr/>
          <a:lstStyle>
            <a:lvl1pPr>
              <a:defRPr>
                <a:solidFill>
                  <a:schemeClr val="tx1"/>
                </a:solidFill>
              </a:defRPr>
            </a:lvl1pPr>
          </a:lstStyle>
          <a:p>
            <a:r>
              <a:rPr lang="en-US" dirty="0"/>
              <a:t>Click to add title</a:t>
            </a:r>
            <a:endParaRPr lang="sv-SE" dirty="0"/>
          </a:p>
        </p:txBody>
      </p:sp>
    </p:spTree>
    <p:extLst>
      <p:ext uri="{BB962C8B-B14F-4D97-AF65-F5344CB8AC3E}">
        <p14:creationId xmlns:p14="http://schemas.microsoft.com/office/powerpoint/2010/main" val="117013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4" name="Footer Placeholder 4"/>
          <p:cNvSpPr>
            <a:spLocks noGrp="1"/>
          </p:cNvSpPr>
          <p:nvPr>
            <p:ph type="ftr" sz="quarter" idx="11"/>
          </p:nvPr>
        </p:nvSpPr>
        <p:spPr/>
        <p:txBody>
          <a:bodyPr/>
          <a:lstStyle>
            <a:lvl1pPr>
              <a:defRPr/>
            </a:lvl1pPr>
          </a:lstStyle>
          <a:p>
            <a:pPr>
              <a:defRPr/>
            </a:pPr>
            <a:r>
              <a:rPr lang="sv-SE"/>
              <a:t>zcCompany</a:t>
            </a:r>
            <a:endParaRPr lang="sv-SE" dirty="0"/>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dirty="0"/>
          </a:p>
        </p:txBody>
      </p:sp>
      <p:sp>
        <p:nvSpPr>
          <p:cNvPr id="6" name="Picture Placeholder 7"/>
          <p:cNvSpPr>
            <a:spLocks noGrp="1"/>
          </p:cNvSpPr>
          <p:nvPr>
            <p:ph type="pic" sz="quarter" idx="14"/>
          </p:nvPr>
        </p:nvSpPr>
        <p:spPr>
          <a:xfrm>
            <a:off x="1" y="1395413"/>
            <a:ext cx="12191999" cy="4765675"/>
          </a:xfrm>
        </p:spPr>
        <p:txBody>
          <a:bodyPr/>
          <a:lstStyle>
            <a:lvl1pPr marL="0" indent="0">
              <a:buNone/>
              <a:defRPr/>
            </a:lvl1pPr>
          </a:lstStyle>
          <a:p>
            <a:r>
              <a:rPr lang="en-US" dirty="0"/>
              <a:t>Click icon to add picture</a:t>
            </a:r>
            <a:endParaRPr lang="sv-SE" dirty="0"/>
          </a:p>
        </p:txBody>
      </p:sp>
      <p:sp>
        <p:nvSpPr>
          <p:cNvPr id="7" name="TextBox 6"/>
          <p:cNvSpPr txBox="1"/>
          <p:nvPr userDrawn="1"/>
        </p:nvSpPr>
        <p:spPr>
          <a:xfrm>
            <a:off x="-2285999" y="74615"/>
            <a:ext cx="2245360" cy="692497"/>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baseline="0" dirty="0" err="1">
                <a:solidFill>
                  <a:srgbClr val="000000"/>
                </a:solidFill>
                <a:latin typeface="Arial" pitchFamily="34" charset="0"/>
                <a:cs typeface="Arial" pitchFamily="34" charset="0"/>
              </a:rPr>
              <a:t>Title</a:t>
            </a:r>
            <a:r>
              <a:rPr lang="sv-SE" sz="1200" baseline="0" dirty="0">
                <a:solidFill>
                  <a:srgbClr val="000000"/>
                </a:solidFill>
                <a:latin typeface="Arial" pitchFamily="34" charset="0"/>
                <a:cs typeface="Arial" pitchFamily="34" charset="0"/>
              </a:rPr>
              <a:t> and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Click</a:t>
            </a:r>
            <a:r>
              <a:rPr lang="sv-SE" sz="900" dirty="0">
                <a:solidFill>
                  <a:srgbClr val="000000"/>
                </a:solidFill>
                <a:latin typeface="Arial" pitchFamily="34" charset="0"/>
                <a:cs typeface="Arial" pitchFamily="34" charset="0"/>
              </a:rPr>
              <a:t> on the </a:t>
            </a:r>
            <a:r>
              <a:rPr lang="sv-SE" sz="900" dirty="0" err="1">
                <a:solidFill>
                  <a:srgbClr val="000000"/>
                </a:solidFill>
                <a:latin typeface="Arial" pitchFamily="34" charset="0"/>
                <a:cs typeface="Arial" pitchFamily="34" charset="0"/>
              </a:rPr>
              <a:t>picture</a:t>
            </a:r>
            <a:r>
              <a:rPr lang="sv-SE" sz="900" dirty="0">
                <a:solidFill>
                  <a:srgbClr val="000000"/>
                </a:solidFill>
                <a:latin typeface="Arial" pitchFamily="34" charset="0"/>
                <a:cs typeface="Arial" pitchFamily="34" charset="0"/>
              </a:rPr>
              <a:t> </a:t>
            </a:r>
            <a:br>
              <a:rPr lang="sv-SE" sz="9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icon</a:t>
            </a:r>
            <a:r>
              <a:rPr lang="sv-SE" sz="900" dirty="0">
                <a:solidFill>
                  <a:srgbClr val="000000"/>
                </a:solidFill>
                <a:latin typeface="Arial" pitchFamily="34" charset="0"/>
                <a:cs typeface="Arial" pitchFamily="34" charset="0"/>
              </a:rPr>
              <a:t> to </a:t>
            </a:r>
            <a:r>
              <a:rPr lang="sv-SE" sz="900" dirty="0" err="1">
                <a:solidFill>
                  <a:srgbClr val="000000"/>
                </a:solidFill>
                <a:latin typeface="Arial" pitchFamily="34" charset="0"/>
                <a:cs typeface="Arial" pitchFamily="34" charset="0"/>
              </a:rPr>
              <a:t>change</a:t>
            </a:r>
            <a:r>
              <a:rPr lang="sv-SE" sz="900" dirty="0">
                <a:solidFill>
                  <a:srgbClr val="000000"/>
                </a:solidFill>
                <a:latin typeface="Arial" pitchFamily="34" charset="0"/>
                <a:cs typeface="Arial" pitchFamily="34" charset="0"/>
              </a:rPr>
              <a:t> </a:t>
            </a:r>
            <a:r>
              <a:rPr lang="sv-SE" sz="900" dirty="0" err="1">
                <a:solidFill>
                  <a:srgbClr val="000000"/>
                </a:solidFill>
                <a:latin typeface="Arial" pitchFamily="34" charset="0"/>
                <a:cs typeface="Arial" pitchFamily="34" charset="0"/>
              </a:rPr>
              <a:t>photo</a:t>
            </a:r>
            <a:endParaRPr lang="sv-SE" sz="900" dirty="0">
              <a:solidFill>
                <a:srgbClr val="000000"/>
              </a:solidFill>
              <a:latin typeface="Arial" pitchFamily="34" charset="0"/>
              <a:cs typeface="Arial" pitchFamily="34" charset="0"/>
            </a:endParaRPr>
          </a:p>
          <a:p>
            <a:pPr algn="r"/>
            <a:r>
              <a:rPr lang="sv-SE" sz="900" dirty="0">
                <a:solidFill>
                  <a:srgbClr val="000000"/>
                </a:solidFill>
                <a:latin typeface="Arial" pitchFamily="34" charset="0"/>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207473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3" name="Footer Placeholder 4"/>
          <p:cNvSpPr>
            <a:spLocks noGrp="1"/>
          </p:cNvSpPr>
          <p:nvPr>
            <p:ph type="ftr" sz="quarter" idx="11"/>
          </p:nvPr>
        </p:nvSpPr>
        <p:spPr/>
        <p:txBody>
          <a:bodyPr/>
          <a:lstStyle>
            <a:lvl1pPr>
              <a:defRPr/>
            </a:lvl1pPr>
          </a:lstStyle>
          <a:p>
            <a:pPr>
              <a:defRPr/>
            </a:pPr>
            <a:r>
              <a:rPr lang="sv-SE"/>
              <a:t>zcCompany</a:t>
            </a:r>
            <a:endParaRPr lang="sv-SE" dirty="0"/>
          </a:p>
        </p:txBody>
      </p:sp>
      <p:sp>
        <p:nvSpPr>
          <p:cNvPr id="4" name="Slide Number Placeholder 5"/>
          <p:cNvSpPr>
            <a:spLocks noGrp="1"/>
          </p:cNvSpPr>
          <p:nvPr>
            <p:ph type="sldNum" sz="quarter" idx="12"/>
          </p:nvPr>
        </p:nvSpPr>
        <p:spPr/>
        <p:txBody>
          <a:bodyPr/>
          <a:lstStyle>
            <a:lvl1pPr>
              <a:defRPr/>
            </a:lvl1pPr>
          </a:lstStyle>
          <a:p>
            <a:pPr>
              <a:defRPr/>
            </a:pPr>
            <a:fld id="{CE0F6BA3-DFD7-411F-9930-07E62DE659F9}" type="slidenum">
              <a:rPr lang="sv-SE" smtClean="0"/>
              <a:pPr>
                <a:defRPr/>
              </a:pPr>
              <a:t>‹#›</a:t>
            </a:fld>
            <a:endParaRPr lang="sv-SE" dirty="0"/>
          </a:p>
        </p:txBody>
      </p:sp>
      <p:sp>
        <p:nvSpPr>
          <p:cNvPr id="6" name="TextBox 5"/>
          <p:cNvSpPr txBox="1"/>
          <p:nvPr userDrawn="1"/>
        </p:nvSpPr>
        <p:spPr>
          <a:xfrm>
            <a:off x="-2285999" y="74615"/>
            <a:ext cx="2245360" cy="646331"/>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dirty="0">
                <a:solidFill>
                  <a:srgbClr val="000000"/>
                </a:solidFill>
                <a:latin typeface="Arial" pitchFamily="34" charset="0"/>
                <a:cs typeface="Arial" pitchFamily="34" charset="0"/>
              </a:rPr>
              <a:t>Blank</a:t>
            </a:r>
            <a:br>
              <a:rPr lang="sv-SE" sz="1200" dirty="0">
                <a:solidFill>
                  <a:srgbClr val="000000"/>
                </a:solidFill>
                <a:latin typeface="Arial" pitchFamily="34" charset="0"/>
                <a:cs typeface="Arial" pitchFamily="34" charset="0"/>
              </a:rPr>
            </a:br>
            <a:endParaRPr lang="sv-SE" sz="1200" dirty="0">
              <a:solidFill>
                <a:srgbClr val="000000"/>
              </a:solidFill>
              <a:latin typeface="Arial" pitchFamily="34" charset="0"/>
              <a:cs typeface="Arial" pitchFamily="34" charset="0"/>
            </a:endParaRPr>
          </a:p>
          <a:p>
            <a:pPr algn="r"/>
            <a:r>
              <a:rPr lang="sv-SE" sz="1200" dirty="0">
                <a:solidFill>
                  <a:srgbClr val="000000"/>
                </a:solidFill>
                <a:latin typeface="Arial" pitchFamily="34" charset="0"/>
                <a:cs typeface="Arial" pitchFamily="34" charset="0"/>
              </a:rPr>
              <a:t> </a:t>
            </a:r>
          </a:p>
        </p:txBody>
      </p:sp>
    </p:spTree>
    <p:extLst>
      <p:ext uri="{BB962C8B-B14F-4D97-AF65-F5344CB8AC3E}">
        <p14:creationId xmlns:p14="http://schemas.microsoft.com/office/powerpoint/2010/main" val="76181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a:t>zcCompany</a:t>
            </a: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9221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a:t>zcCompany</a:t>
            </a: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01277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a:t>zcCompany</a:t>
            </a: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Large</a:t>
            </a:r>
            <a:r>
              <a:rPr lang="sv-SE" sz="1200" baseline="0" dirty="0">
                <a:solidFill>
                  <a:srgbClr val="000000"/>
                </a:solidFill>
                <a:latin typeface="Arial" pitchFamily="34" charset="0"/>
                <a:cs typeface="Arial" pitchFamily="34" charset="0"/>
              </a:rPr>
              <a:t> right </a:t>
            </a:r>
            <a:r>
              <a:rPr lang="sv-SE" sz="1200" baseline="0" dirty="0" err="1">
                <a:solidFill>
                  <a:srgbClr val="000000"/>
                </a:solidFill>
                <a:latin typeface="Arial" pitchFamily="34" charset="0"/>
                <a:cs typeface="Arial" pitchFamily="34" charset="0"/>
              </a:rPr>
              <a:t>picture</a:t>
            </a:r>
            <a:endParaRPr lang="sv-SE" sz="1200" baseline="0" dirty="0">
              <a:solidFill>
                <a:srgbClr val="000000"/>
              </a:solidFill>
              <a:latin typeface="Arial" pitchFamily="34" charset="0"/>
              <a:cs typeface="Arial" pitchFamily="34" charset="0"/>
            </a:endParaRPr>
          </a:p>
          <a:p>
            <a:pPr algn="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7671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19041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a:t>zcCompany</a:t>
            </a:r>
            <a:endParaRPr lang="sv-SE" dirty="0"/>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a:solidFill>
                  <a:srgbClr val="000000"/>
                </a:solidFill>
                <a:latin typeface="Arial" pitchFamily="34" charset="0"/>
                <a:cs typeface="Arial" pitchFamily="34" charset="0"/>
              </a:rPr>
              <a:t>Green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35472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47" Type="http://schemas.openxmlformats.org/officeDocument/2006/relationships/slideLayout" Target="../slideLayouts/slideLayout106.xml"/><Relationship Id="rId50" Type="http://schemas.openxmlformats.org/officeDocument/2006/relationships/slideLayout" Target="../slideLayouts/slideLayout109.xml"/><Relationship Id="rId55" Type="http://schemas.openxmlformats.org/officeDocument/2006/relationships/slideLayout" Target="../slideLayouts/slideLayout114.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9" Type="http://schemas.openxmlformats.org/officeDocument/2006/relationships/slideLayout" Target="../slideLayouts/slideLayout88.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45" Type="http://schemas.openxmlformats.org/officeDocument/2006/relationships/slideLayout" Target="../slideLayouts/slideLayout104.xml"/><Relationship Id="rId53" Type="http://schemas.openxmlformats.org/officeDocument/2006/relationships/slideLayout" Target="../slideLayouts/slideLayout112.xml"/><Relationship Id="rId58" Type="http://schemas.openxmlformats.org/officeDocument/2006/relationships/slideLayout" Target="../slideLayouts/slideLayout117.xml"/><Relationship Id="rId5" Type="http://schemas.openxmlformats.org/officeDocument/2006/relationships/slideLayout" Target="../slideLayouts/slideLayout64.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slideLayout" Target="../slideLayouts/slideLayout102.xml"/><Relationship Id="rId48" Type="http://schemas.openxmlformats.org/officeDocument/2006/relationships/slideLayout" Target="../slideLayouts/slideLayout107.xml"/><Relationship Id="rId56" Type="http://schemas.openxmlformats.org/officeDocument/2006/relationships/slideLayout" Target="../slideLayouts/slideLayout115.xml"/><Relationship Id="rId8" Type="http://schemas.openxmlformats.org/officeDocument/2006/relationships/slideLayout" Target="../slideLayouts/slideLayout67.xml"/><Relationship Id="rId51" Type="http://schemas.openxmlformats.org/officeDocument/2006/relationships/slideLayout" Target="../slideLayouts/slideLayout110.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 Id="rId46" Type="http://schemas.openxmlformats.org/officeDocument/2006/relationships/slideLayout" Target="../slideLayouts/slideLayout105.xml"/><Relationship Id="rId59" Type="http://schemas.openxmlformats.org/officeDocument/2006/relationships/slideLayout" Target="../slideLayouts/slideLayout118.xml"/><Relationship Id="rId20" Type="http://schemas.openxmlformats.org/officeDocument/2006/relationships/slideLayout" Target="../slideLayouts/slideLayout79.xml"/><Relationship Id="rId41" Type="http://schemas.openxmlformats.org/officeDocument/2006/relationships/slideLayout" Target="../slideLayouts/slideLayout100.xml"/><Relationship Id="rId54" Type="http://schemas.openxmlformats.org/officeDocument/2006/relationships/slideLayout" Target="../slideLayouts/slideLayout113.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49" Type="http://schemas.openxmlformats.org/officeDocument/2006/relationships/slideLayout" Target="../slideLayouts/slideLayout108.xml"/><Relationship Id="rId57" Type="http://schemas.openxmlformats.org/officeDocument/2006/relationships/slideLayout" Target="../slideLayouts/slideLayout116.xml"/><Relationship Id="rId10" Type="http://schemas.openxmlformats.org/officeDocument/2006/relationships/slideLayout" Target="../slideLayouts/slideLayout69.xml"/><Relationship Id="rId31" Type="http://schemas.openxmlformats.org/officeDocument/2006/relationships/slideLayout" Target="../slideLayouts/slideLayout90.xml"/><Relationship Id="rId44" Type="http://schemas.openxmlformats.org/officeDocument/2006/relationships/slideLayout" Target="../slideLayouts/slideLayout103.xml"/><Relationship Id="rId52" Type="http://schemas.openxmlformats.org/officeDocument/2006/relationships/slideLayout" Target="../slideLayouts/slideLayout111.xml"/><Relationship Id="rId6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26" Type="http://schemas.openxmlformats.org/officeDocument/2006/relationships/slideLayout" Target="../slideLayouts/slideLayout144.xml"/><Relationship Id="rId39" Type="http://schemas.openxmlformats.org/officeDocument/2006/relationships/slideLayout" Target="../slideLayouts/slideLayout157.xml"/><Relationship Id="rId21" Type="http://schemas.openxmlformats.org/officeDocument/2006/relationships/slideLayout" Target="../slideLayouts/slideLayout139.xml"/><Relationship Id="rId34" Type="http://schemas.openxmlformats.org/officeDocument/2006/relationships/slideLayout" Target="../slideLayouts/slideLayout152.xml"/><Relationship Id="rId42" Type="http://schemas.openxmlformats.org/officeDocument/2006/relationships/slideLayout" Target="../slideLayouts/slideLayout160.xml"/><Relationship Id="rId47" Type="http://schemas.openxmlformats.org/officeDocument/2006/relationships/slideLayout" Target="../slideLayouts/slideLayout165.xml"/><Relationship Id="rId50" Type="http://schemas.openxmlformats.org/officeDocument/2006/relationships/slideLayout" Target="../slideLayouts/slideLayout168.xml"/><Relationship Id="rId55" Type="http://schemas.openxmlformats.org/officeDocument/2006/relationships/slideLayout" Target="../slideLayouts/slideLayout173.xml"/><Relationship Id="rId7" Type="http://schemas.openxmlformats.org/officeDocument/2006/relationships/slideLayout" Target="../slideLayouts/slideLayout125.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9" Type="http://schemas.openxmlformats.org/officeDocument/2006/relationships/slideLayout" Target="../slideLayouts/slideLayout147.xml"/><Relationship Id="rId11" Type="http://schemas.openxmlformats.org/officeDocument/2006/relationships/slideLayout" Target="../slideLayouts/slideLayout129.xml"/><Relationship Id="rId24" Type="http://schemas.openxmlformats.org/officeDocument/2006/relationships/slideLayout" Target="../slideLayouts/slideLayout142.xml"/><Relationship Id="rId32" Type="http://schemas.openxmlformats.org/officeDocument/2006/relationships/slideLayout" Target="../slideLayouts/slideLayout150.xml"/><Relationship Id="rId37" Type="http://schemas.openxmlformats.org/officeDocument/2006/relationships/slideLayout" Target="../slideLayouts/slideLayout155.xml"/><Relationship Id="rId40" Type="http://schemas.openxmlformats.org/officeDocument/2006/relationships/slideLayout" Target="../slideLayouts/slideLayout158.xml"/><Relationship Id="rId45" Type="http://schemas.openxmlformats.org/officeDocument/2006/relationships/slideLayout" Target="../slideLayouts/slideLayout163.xml"/><Relationship Id="rId53" Type="http://schemas.openxmlformats.org/officeDocument/2006/relationships/slideLayout" Target="../slideLayouts/slideLayout171.xml"/><Relationship Id="rId58" Type="http://schemas.openxmlformats.org/officeDocument/2006/relationships/slideLayout" Target="../slideLayouts/slideLayout176.xml"/><Relationship Id="rId5" Type="http://schemas.openxmlformats.org/officeDocument/2006/relationships/slideLayout" Target="../slideLayouts/slideLayout123.xml"/><Relationship Id="rId19" Type="http://schemas.openxmlformats.org/officeDocument/2006/relationships/slideLayout" Target="../slideLayouts/slideLayout137.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slideLayout" Target="../slideLayouts/slideLayout140.xml"/><Relationship Id="rId27" Type="http://schemas.openxmlformats.org/officeDocument/2006/relationships/slideLayout" Target="../slideLayouts/slideLayout145.xml"/><Relationship Id="rId30" Type="http://schemas.openxmlformats.org/officeDocument/2006/relationships/slideLayout" Target="../slideLayouts/slideLayout148.xml"/><Relationship Id="rId35" Type="http://schemas.openxmlformats.org/officeDocument/2006/relationships/slideLayout" Target="../slideLayouts/slideLayout153.xml"/><Relationship Id="rId43" Type="http://schemas.openxmlformats.org/officeDocument/2006/relationships/slideLayout" Target="../slideLayouts/slideLayout161.xml"/><Relationship Id="rId48" Type="http://schemas.openxmlformats.org/officeDocument/2006/relationships/slideLayout" Target="../slideLayouts/slideLayout166.xml"/><Relationship Id="rId56" Type="http://schemas.openxmlformats.org/officeDocument/2006/relationships/slideLayout" Target="../slideLayouts/slideLayout174.xml"/><Relationship Id="rId8" Type="http://schemas.openxmlformats.org/officeDocument/2006/relationships/slideLayout" Target="../slideLayouts/slideLayout126.xml"/><Relationship Id="rId51" Type="http://schemas.openxmlformats.org/officeDocument/2006/relationships/slideLayout" Target="../slideLayouts/slideLayout169.xml"/><Relationship Id="rId3" Type="http://schemas.openxmlformats.org/officeDocument/2006/relationships/slideLayout" Target="../slideLayouts/slideLayout121.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slideLayout" Target="../slideLayouts/slideLayout143.xml"/><Relationship Id="rId33" Type="http://schemas.openxmlformats.org/officeDocument/2006/relationships/slideLayout" Target="../slideLayouts/slideLayout151.xml"/><Relationship Id="rId38" Type="http://schemas.openxmlformats.org/officeDocument/2006/relationships/slideLayout" Target="../slideLayouts/slideLayout156.xml"/><Relationship Id="rId46" Type="http://schemas.openxmlformats.org/officeDocument/2006/relationships/slideLayout" Target="../slideLayouts/slideLayout164.xml"/><Relationship Id="rId59" Type="http://schemas.openxmlformats.org/officeDocument/2006/relationships/slideLayout" Target="../slideLayouts/slideLayout177.xml"/><Relationship Id="rId20" Type="http://schemas.openxmlformats.org/officeDocument/2006/relationships/slideLayout" Target="../slideLayouts/slideLayout138.xml"/><Relationship Id="rId41" Type="http://schemas.openxmlformats.org/officeDocument/2006/relationships/slideLayout" Target="../slideLayouts/slideLayout159.xml"/><Relationship Id="rId54" Type="http://schemas.openxmlformats.org/officeDocument/2006/relationships/slideLayout" Target="../slideLayouts/slideLayout172.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28" Type="http://schemas.openxmlformats.org/officeDocument/2006/relationships/slideLayout" Target="../slideLayouts/slideLayout146.xml"/><Relationship Id="rId36" Type="http://schemas.openxmlformats.org/officeDocument/2006/relationships/slideLayout" Target="../slideLayouts/slideLayout154.xml"/><Relationship Id="rId49" Type="http://schemas.openxmlformats.org/officeDocument/2006/relationships/slideLayout" Target="../slideLayouts/slideLayout167.xml"/><Relationship Id="rId57" Type="http://schemas.openxmlformats.org/officeDocument/2006/relationships/slideLayout" Target="../slideLayouts/slideLayout175.xml"/><Relationship Id="rId10" Type="http://schemas.openxmlformats.org/officeDocument/2006/relationships/slideLayout" Target="../slideLayouts/slideLayout128.xml"/><Relationship Id="rId31" Type="http://schemas.openxmlformats.org/officeDocument/2006/relationships/slideLayout" Target="../slideLayouts/slideLayout149.xml"/><Relationship Id="rId44" Type="http://schemas.openxmlformats.org/officeDocument/2006/relationships/slideLayout" Target="../slideLayouts/slideLayout162.xml"/><Relationship Id="rId52" Type="http://schemas.openxmlformats.org/officeDocument/2006/relationships/slideLayout" Target="../slideLayouts/slideLayout170.xml"/><Relationship Id="rId6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0" name="Rectangle 19"/>
          <p:cNvSpPr/>
          <p:nvPr userDrawn="1"/>
        </p:nvSpPr>
        <p:spPr>
          <a:xfrm>
            <a:off x="-1591843"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21" name="Rectangle 20"/>
          <p:cNvSpPr/>
          <p:nvPr userDrawn="1"/>
        </p:nvSpPr>
        <p:spPr>
          <a:xfrm>
            <a:off x="12192000"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27" name="Title Placeholder 1"/>
          <p:cNvSpPr>
            <a:spLocks noGrp="1"/>
          </p:cNvSpPr>
          <p:nvPr>
            <p:ph type="title"/>
          </p:nvPr>
        </p:nvSpPr>
        <p:spPr bwMode="auto">
          <a:xfrm>
            <a:off x="385080" y="197634"/>
            <a:ext cx="11327495" cy="10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endParaRPr lang="sv-SE" dirty="0"/>
          </a:p>
        </p:txBody>
      </p:sp>
      <p:sp>
        <p:nvSpPr>
          <p:cNvPr id="1028" name="Text Placeholder 2"/>
          <p:cNvSpPr>
            <a:spLocks noGrp="1"/>
          </p:cNvSpPr>
          <p:nvPr>
            <p:ph type="body" idx="1"/>
          </p:nvPr>
        </p:nvSpPr>
        <p:spPr bwMode="auto">
          <a:xfrm>
            <a:off x="385080" y="1773239"/>
            <a:ext cx="9988281" cy="417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p:txBody>
      </p:sp>
      <p:sp>
        <p:nvSpPr>
          <p:cNvPr id="4" name="Date Placeholder 3"/>
          <p:cNvSpPr>
            <a:spLocks noGrp="1"/>
          </p:cNvSpPr>
          <p:nvPr>
            <p:ph type="dt" sz="half" idx="2"/>
          </p:nvPr>
        </p:nvSpPr>
        <p:spPr>
          <a:xfrm>
            <a:off x="1816174" y="6509117"/>
            <a:ext cx="1255587" cy="260350"/>
          </a:xfrm>
          <a:prstGeom prst="rect">
            <a:avLst/>
          </a:prstGeom>
        </p:spPr>
        <p:txBody>
          <a:bodyPr vert="horz" wrap="none" lIns="91440" tIns="45720" rIns="91440" bIns="45720" rtlCol="0" anchor="ctr"/>
          <a:lstStyle>
            <a:lvl1pPr algn="l" fontAlgn="auto">
              <a:spcBef>
                <a:spcPts val="0"/>
              </a:spcBef>
              <a:spcAft>
                <a:spcPts val="0"/>
              </a:spcAft>
              <a:defRPr sz="800" smtClean="0">
                <a:solidFill>
                  <a:schemeClr val="tx2"/>
                </a:solidFill>
                <a:latin typeface="Arial" pitchFamily="34" charset="0"/>
                <a:cs typeface="+mn-cs"/>
              </a:defRPr>
            </a:lvl1pPr>
          </a:lstStyle>
          <a:p>
            <a:pPr>
              <a:defRPr/>
            </a:pPr>
            <a:r>
              <a:rPr lang="sv-SE" dirty="0" err="1"/>
              <a:t>zDatum</a:t>
            </a:r>
            <a:endParaRPr lang="sv-SE" dirty="0"/>
          </a:p>
        </p:txBody>
      </p:sp>
      <p:sp>
        <p:nvSpPr>
          <p:cNvPr id="5" name="Footer Placeholder 4"/>
          <p:cNvSpPr>
            <a:spLocks noGrp="1"/>
          </p:cNvSpPr>
          <p:nvPr>
            <p:ph type="ftr" sz="quarter" idx="3"/>
          </p:nvPr>
        </p:nvSpPr>
        <p:spPr>
          <a:xfrm>
            <a:off x="3071761" y="6509117"/>
            <a:ext cx="1338482" cy="260350"/>
          </a:xfrm>
          <a:prstGeom prst="rect">
            <a:avLst/>
          </a:prstGeom>
        </p:spPr>
        <p:txBody>
          <a:bodyPr vert="horz" wrap="none" lIns="91440" tIns="45720" rIns="91440" bIns="45720" rtlCol="0" anchor="ctr"/>
          <a:lstStyle>
            <a:lvl1pPr algn="l" fontAlgn="auto">
              <a:spcBef>
                <a:spcPts val="0"/>
              </a:spcBef>
              <a:spcAft>
                <a:spcPts val="0"/>
              </a:spcAft>
              <a:defRPr sz="800" dirty="0" smtClean="0">
                <a:solidFill>
                  <a:schemeClr val="tx2"/>
                </a:solidFill>
                <a:latin typeface="Arial" pitchFamily="34" charset="0"/>
                <a:cs typeface="+mn-cs"/>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4"/>
          </p:nvPr>
        </p:nvSpPr>
        <p:spPr>
          <a:xfrm>
            <a:off x="393239" y="6509379"/>
            <a:ext cx="441014" cy="259827"/>
          </a:xfrm>
          <a:prstGeom prst="rect">
            <a:avLst/>
          </a:prstGeom>
          <a:noFill/>
        </p:spPr>
        <p:txBody>
          <a:bodyPr vert="horz" wrap="none" lIns="91440" tIns="45720" rIns="91440" bIns="45720" rtlCol="0" anchor="ctr"/>
          <a:lstStyle>
            <a:lvl1pPr algn="l" fontAlgn="auto">
              <a:spcBef>
                <a:spcPts val="0"/>
              </a:spcBef>
              <a:spcAft>
                <a:spcPts val="0"/>
              </a:spcAft>
              <a:defRPr sz="800" smtClean="0">
                <a:solidFill>
                  <a:schemeClr val="tx2"/>
                </a:solidFill>
                <a:latin typeface="Arial" pitchFamily="34" charset="0"/>
                <a:cs typeface="Arial" pitchFamily="34" charset="0"/>
              </a:defRPr>
            </a:lvl1pPr>
          </a:lstStyle>
          <a:p>
            <a:pPr>
              <a:defRPr/>
            </a:pPr>
            <a:fld id="{ACBE7240-11B6-4A7D-A438-C0A3DD527519}" type="slidenum">
              <a:rPr lang="sv-SE" smtClean="0"/>
              <a:pPr>
                <a:defRPr/>
              </a:pPr>
              <a:t>‹#›</a:t>
            </a:fld>
            <a:endParaRPr lang="sv-SE" dirty="0"/>
          </a:p>
        </p:txBody>
      </p:sp>
      <p:cxnSp>
        <p:nvCxnSpPr>
          <p:cNvPr id="25" name="Rak 10"/>
          <p:cNvCxnSpPr/>
          <p:nvPr/>
        </p:nvCxnSpPr>
        <p:spPr>
          <a:xfrm>
            <a:off x="47942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Rak 10"/>
          <p:cNvCxnSpPr/>
          <p:nvPr/>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Rak 10"/>
          <p:cNvCxnSpPr/>
          <p:nvPr/>
        </p:nvCxnSpPr>
        <p:spPr>
          <a:xfrm rot="5400000">
            <a:off x="-322798" y="1678487"/>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p:nvCxnSpPr>
        <p:spPr>
          <a:xfrm>
            <a:off x="757121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Rak 10"/>
          <p:cNvCxnSpPr/>
          <p:nvPr/>
        </p:nvCxnSpPr>
        <p:spPr>
          <a:xfrm>
            <a:off x="8991489"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Rak 10"/>
          <p:cNvCxnSpPr/>
          <p:nvPr/>
        </p:nvCxnSpPr>
        <p:spPr>
          <a:xfrm>
            <a:off x="609578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Rak 10"/>
          <p:cNvCxnSpPr/>
          <p:nvPr userDrawn="1"/>
        </p:nvCxnSpPr>
        <p:spPr>
          <a:xfrm rot="5400000">
            <a:off x="-322797" y="1095170"/>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cSld>
  <p:clrMap bg1="dk2" tx1="lt1" bg2="dk1" tx2="lt2" accent1="accent1" accent2="accent2" accent3="accent3" accent4="accent4" accent5="accent5" accent6="accent6" hlink="hlink" folHlink="folHlink"/>
  <p:sldLayoutIdLst>
    <p:sldLayoutId id="2147483649" r:id="rId1"/>
    <p:sldLayoutId id="2147483756" r:id="rId2"/>
    <p:sldLayoutId id="2147483757" r:id="rId3"/>
    <p:sldLayoutId id="2147483758" r:id="rId4"/>
    <p:sldLayoutId id="2147483703" r:id="rId5"/>
    <p:sldLayoutId id="2147483714" r:id="rId6"/>
    <p:sldLayoutId id="2147483717" r:id="rId7"/>
    <p:sldLayoutId id="2147483650" r:id="rId8"/>
    <p:sldLayoutId id="2147483715" r:id="rId9"/>
    <p:sldLayoutId id="2147483721" r:id="rId10"/>
    <p:sldLayoutId id="2147483742" r:id="rId11"/>
    <p:sldLayoutId id="2147483743" r:id="rId12"/>
    <p:sldLayoutId id="2147483723" r:id="rId13"/>
    <p:sldLayoutId id="2147483716" r:id="rId14"/>
    <p:sldLayoutId id="2147483724" r:id="rId15"/>
    <p:sldLayoutId id="2147483725" r:id="rId16"/>
    <p:sldLayoutId id="2147483726" r:id="rId17"/>
    <p:sldLayoutId id="2147483666" r:id="rId18"/>
    <p:sldLayoutId id="2147483678" r:id="rId19"/>
    <p:sldLayoutId id="2147483679" r:id="rId20"/>
    <p:sldLayoutId id="2147483692" r:id="rId21"/>
    <p:sldLayoutId id="2147483740" r:id="rId22"/>
    <p:sldLayoutId id="2147483741" r:id="rId23"/>
    <p:sldLayoutId id="2147483731" r:id="rId24"/>
    <p:sldLayoutId id="2147483722" r:id="rId25"/>
    <p:sldLayoutId id="2147483744" r:id="rId26"/>
    <p:sldLayoutId id="2147483693" r:id="rId27"/>
    <p:sldLayoutId id="2147483727" r:id="rId28"/>
    <p:sldLayoutId id="2147483733" r:id="rId29"/>
    <p:sldLayoutId id="2147483728" r:id="rId30"/>
    <p:sldLayoutId id="2147483729" r:id="rId31"/>
    <p:sldLayoutId id="2147483654" r:id="rId32"/>
    <p:sldLayoutId id="2147483765" r:id="rId33"/>
    <p:sldLayoutId id="2147483713" r:id="rId34"/>
    <p:sldLayoutId id="2147483695" r:id="rId35"/>
    <p:sldLayoutId id="2147483655" r:id="rId36"/>
    <p:sldLayoutId id="2147483747" r:id="rId37"/>
    <p:sldLayoutId id="2147483748" r:id="rId38"/>
    <p:sldLayoutId id="2147483749" r:id="rId39"/>
    <p:sldLayoutId id="2147483750" r:id="rId40"/>
    <p:sldLayoutId id="2147483751" r:id="rId41"/>
    <p:sldLayoutId id="2147483752" r:id="rId42"/>
    <p:sldLayoutId id="2147483759" r:id="rId43"/>
    <p:sldLayoutId id="2147483760" r:id="rId44"/>
    <p:sldLayoutId id="2147483761" r:id="rId45"/>
    <p:sldLayoutId id="2147483764" r:id="rId46"/>
    <p:sldLayoutId id="2147483763" r:id="rId47"/>
    <p:sldLayoutId id="2147483762" r:id="rId48"/>
    <p:sldLayoutId id="2147483667" r:id="rId49"/>
    <p:sldLayoutId id="2147483677" r:id="rId50"/>
    <p:sldLayoutId id="2147483702" r:id="rId51"/>
    <p:sldLayoutId id="2147483745" r:id="rId52"/>
    <p:sldLayoutId id="2147483746" r:id="rId53"/>
    <p:sldLayoutId id="2147483651" r:id="rId54"/>
    <p:sldLayoutId id="2147483704" r:id="rId55"/>
    <p:sldLayoutId id="2147483734" r:id="rId56"/>
    <p:sldLayoutId id="2147483705" r:id="rId57"/>
    <p:sldLayoutId id="2147483706" r:id="rId58"/>
    <p:sldLayoutId id="2147483691" r:id="rId5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lnSpc>
          <a:spcPct val="90000"/>
        </a:lnSpc>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p:titleStyle>
    <p:body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8" userDrawn="1">
          <p15:clr>
            <a:srgbClr val="F26B43"/>
          </p15:clr>
        </p15:guide>
        <p15:guide id="3" orient="horz" pos="879" userDrawn="1">
          <p15:clr>
            <a:srgbClr val="F26B43"/>
          </p15:clr>
        </p15:guide>
        <p15:guide id="4" pos="302" userDrawn="1">
          <p15:clr>
            <a:srgbClr val="F26B43"/>
          </p15:clr>
        </p15:guide>
        <p15:guide id="6" orient="horz" pos="3748" userDrawn="1">
          <p15:clr>
            <a:srgbClr val="F26B43"/>
          </p15:clr>
        </p15:guide>
        <p15:guide id="7" orient="horz" pos="1117" userDrawn="1">
          <p15:clr>
            <a:srgbClr val="F26B43"/>
          </p15:clr>
        </p15:guide>
        <p15:guide id="8" orient="horz" pos="750" userDrawn="1">
          <p15:clr>
            <a:srgbClr val="F26B43"/>
          </p15:clr>
        </p15:guide>
        <p15:guide id="9" pos="5664" userDrawn="1">
          <p15:clr>
            <a:srgbClr val="F26B43"/>
          </p15:clr>
        </p15:guide>
        <p15:guide id="10" pos="4770" userDrawn="1">
          <p15:clr>
            <a:srgbClr val="F26B43"/>
          </p15:clr>
        </p15:guide>
        <p15:guide id="11" pos="3840" userDrawn="1">
          <p15:clr>
            <a:srgbClr val="F26B43"/>
          </p15:clr>
        </p15:guide>
        <p15:guide id="12" orient="horz" pos="38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0" name="Rectangle 19"/>
          <p:cNvSpPr/>
          <p:nvPr userDrawn="1"/>
        </p:nvSpPr>
        <p:spPr>
          <a:xfrm>
            <a:off x="-1591843"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21" name="Rectangle 20"/>
          <p:cNvSpPr/>
          <p:nvPr userDrawn="1"/>
        </p:nvSpPr>
        <p:spPr>
          <a:xfrm>
            <a:off x="12192000"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27" name="Title Placeholder 1"/>
          <p:cNvSpPr>
            <a:spLocks noGrp="1"/>
          </p:cNvSpPr>
          <p:nvPr>
            <p:ph type="title"/>
          </p:nvPr>
        </p:nvSpPr>
        <p:spPr bwMode="auto">
          <a:xfrm>
            <a:off x="385080" y="197634"/>
            <a:ext cx="11327495" cy="10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endParaRPr lang="sv-SE" dirty="0"/>
          </a:p>
        </p:txBody>
      </p:sp>
      <p:sp>
        <p:nvSpPr>
          <p:cNvPr id="1028" name="Text Placeholder 2"/>
          <p:cNvSpPr>
            <a:spLocks noGrp="1"/>
          </p:cNvSpPr>
          <p:nvPr>
            <p:ph type="body" idx="1"/>
          </p:nvPr>
        </p:nvSpPr>
        <p:spPr bwMode="auto">
          <a:xfrm>
            <a:off x="385080" y="1773239"/>
            <a:ext cx="9988281" cy="417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p:txBody>
      </p:sp>
      <p:sp>
        <p:nvSpPr>
          <p:cNvPr id="4" name="Date Placeholder 3"/>
          <p:cNvSpPr>
            <a:spLocks noGrp="1"/>
          </p:cNvSpPr>
          <p:nvPr>
            <p:ph type="dt" sz="half" idx="2"/>
          </p:nvPr>
        </p:nvSpPr>
        <p:spPr>
          <a:xfrm>
            <a:off x="1816174" y="6509117"/>
            <a:ext cx="1255587" cy="260350"/>
          </a:xfrm>
          <a:prstGeom prst="rect">
            <a:avLst/>
          </a:prstGeom>
        </p:spPr>
        <p:txBody>
          <a:bodyPr vert="horz" wrap="none" lIns="91440" tIns="45720" rIns="91440" bIns="45720" rtlCol="0" anchor="ctr"/>
          <a:lstStyle>
            <a:lvl1pPr algn="l" fontAlgn="auto">
              <a:spcBef>
                <a:spcPts val="0"/>
              </a:spcBef>
              <a:spcAft>
                <a:spcPts val="0"/>
              </a:spcAft>
              <a:defRPr sz="800" smtClean="0">
                <a:solidFill>
                  <a:schemeClr val="tx2"/>
                </a:solidFill>
                <a:latin typeface="Arial" pitchFamily="34" charset="0"/>
                <a:cs typeface="+mn-cs"/>
              </a:defRPr>
            </a:lvl1pPr>
          </a:lstStyle>
          <a:p>
            <a:pPr>
              <a:defRPr/>
            </a:pPr>
            <a:r>
              <a:rPr lang="sv-SE"/>
              <a:t>zDatum</a:t>
            </a:r>
            <a:endParaRPr lang="sv-SE" dirty="0"/>
          </a:p>
        </p:txBody>
      </p:sp>
      <p:sp>
        <p:nvSpPr>
          <p:cNvPr id="5" name="Footer Placeholder 4"/>
          <p:cNvSpPr>
            <a:spLocks noGrp="1"/>
          </p:cNvSpPr>
          <p:nvPr>
            <p:ph type="ftr" sz="quarter" idx="3"/>
          </p:nvPr>
        </p:nvSpPr>
        <p:spPr>
          <a:xfrm>
            <a:off x="3071761" y="6509117"/>
            <a:ext cx="1338482" cy="260350"/>
          </a:xfrm>
          <a:prstGeom prst="rect">
            <a:avLst/>
          </a:prstGeom>
        </p:spPr>
        <p:txBody>
          <a:bodyPr vert="horz" wrap="none" lIns="91440" tIns="45720" rIns="91440" bIns="45720" rtlCol="0" anchor="ctr"/>
          <a:lstStyle>
            <a:lvl1pPr algn="l" fontAlgn="auto">
              <a:spcBef>
                <a:spcPts val="0"/>
              </a:spcBef>
              <a:spcAft>
                <a:spcPts val="0"/>
              </a:spcAft>
              <a:defRPr sz="800" dirty="0" smtClean="0">
                <a:solidFill>
                  <a:schemeClr val="tx2"/>
                </a:solidFill>
                <a:latin typeface="Arial" pitchFamily="34" charset="0"/>
                <a:cs typeface="+mn-cs"/>
              </a:defRPr>
            </a:lvl1pPr>
          </a:lstStyle>
          <a:p>
            <a:pPr>
              <a:defRPr/>
            </a:pPr>
            <a:r>
              <a:rPr lang="sv-SE"/>
              <a:t>zcCompany</a:t>
            </a:r>
            <a:endParaRPr lang="sv-SE" dirty="0"/>
          </a:p>
        </p:txBody>
      </p:sp>
      <p:sp>
        <p:nvSpPr>
          <p:cNvPr id="6" name="Slide Number Placeholder 5"/>
          <p:cNvSpPr>
            <a:spLocks noGrp="1"/>
          </p:cNvSpPr>
          <p:nvPr>
            <p:ph type="sldNum" sz="quarter" idx="4"/>
          </p:nvPr>
        </p:nvSpPr>
        <p:spPr>
          <a:xfrm>
            <a:off x="393239" y="6509379"/>
            <a:ext cx="441014" cy="259827"/>
          </a:xfrm>
          <a:prstGeom prst="rect">
            <a:avLst/>
          </a:prstGeom>
          <a:noFill/>
        </p:spPr>
        <p:txBody>
          <a:bodyPr vert="horz" wrap="none" lIns="91440" tIns="45720" rIns="91440" bIns="45720" rtlCol="0" anchor="ctr"/>
          <a:lstStyle>
            <a:lvl1pPr algn="l" fontAlgn="auto">
              <a:spcBef>
                <a:spcPts val="0"/>
              </a:spcBef>
              <a:spcAft>
                <a:spcPts val="0"/>
              </a:spcAft>
              <a:defRPr sz="800" smtClean="0">
                <a:solidFill>
                  <a:schemeClr val="tx2"/>
                </a:solidFill>
                <a:latin typeface="Arial" pitchFamily="34" charset="0"/>
                <a:cs typeface="Arial" pitchFamily="34" charset="0"/>
              </a:defRPr>
            </a:lvl1pPr>
          </a:lstStyle>
          <a:p>
            <a:pPr>
              <a:defRPr/>
            </a:pPr>
            <a:fld id="{ACBE7240-11B6-4A7D-A438-C0A3DD527519}" type="slidenum">
              <a:rPr lang="sv-SE" smtClean="0"/>
              <a:pPr>
                <a:defRPr/>
              </a:pPr>
              <a:t>‹#›</a:t>
            </a:fld>
            <a:endParaRPr lang="sv-SE" dirty="0"/>
          </a:p>
        </p:txBody>
      </p:sp>
      <p:cxnSp>
        <p:nvCxnSpPr>
          <p:cNvPr id="25" name="Rak 10"/>
          <p:cNvCxnSpPr/>
          <p:nvPr/>
        </p:nvCxnSpPr>
        <p:spPr>
          <a:xfrm>
            <a:off x="47942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Rak 10"/>
          <p:cNvCxnSpPr/>
          <p:nvPr/>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Rak 10"/>
          <p:cNvCxnSpPr/>
          <p:nvPr/>
        </p:nvCxnSpPr>
        <p:spPr>
          <a:xfrm rot="5400000">
            <a:off x="-322798" y="1678487"/>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p:nvCxnSpPr>
        <p:spPr>
          <a:xfrm>
            <a:off x="757121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Rak 10"/>
          <p:cNvCxnSpPr/>
          <p:nvPr/>
        </p:nvCxnSpPr>
        <p:spPr>
          <a:xfrm>
            <a:off x="8991489"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Rak 10"/>
          <p:cNvCxnSpPr/>
          <p:nvPr/>
        </p:nvCxnSpPr>
        <p:spPr>
          <a:xfrm>
            <a:off x="609578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Rak 10"/>
          <p:cNvCxnSpPr/>
          <p:nvPr userDrawn="1"/>
        </p:nvCxnSpPr>
        <p:spPr>
          <a:xfrm rot="5400000">
            <a:off x="-322797" y="1095170"/>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882901"/>
      </p:ext>
    </p:extLst>
  </p:cSld>
  <p:clrMap bg1="dk2" tx1="lt1" bg2="dk1"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 id="2147483788" r:id="rId22"/>
    <p:sldLayoutId id="2147483789" r:id="rId23"/>
    <p:sldLayoutId id="2147483790" r:id="rId24"/>
    <p:sldLayoutId id="2147483791" r:id="rId25"/>
    <p:sldLayoutId id="2147483792" r:id="rId26"/>
    <p:sldLayoutId id="2147483793" r:id="rId27"/>
    <p:sldLayoutId id="2147483794" r:id="rId28"/>
    <p:sldLayoutId id="2147483795" r:id="rId29"/>
    <p:sldLayoutId id="2147483796" r:id="rId30"/>
    <p:sldLayoutId id="2147483797" r:id="rId31"/>
    <p:sldLayoutId id="2147483798" r:id="rId32"/>
    <p:sldLayoutId id="2147483799" r:id="rId33"/>
    <p:sldLayoutId id="2147483800" r:id="rId34"/>
    <p:sldLayoutId id="2147483801" r:id="rId35"/>
    <p:sldLayoutId id="2147483802" r:id="rId36"/>
    <p:sldLayoutId id="2147483803" r:id="rId37"/>
    <p:sldLayoutId id="2147483804" r:id="rId38"/>
    <p:sldLayoutId id="2147483805" r:id="rId39"/>
    <p:sldLayoutId id="2147483806" r:id="rId40"/>
    <p:sldLayoutId id="2147483807" r:id="rId41"/>
    <p:sldLayoutId id="2147483808" r:id="rId42"/>
    <p:sldLayoutId id="2147483809" r:id="rId43"/>
    <p:sldLayoutId id="2147483810" r:id="rId44"/>
    <p:sldLayoutId id="2147483811" r:id="rId45"/>
    <p:sldLayoutId id="2147483812" r:id="rId46"/>
    <p:sldLayoutId id="2147483813" r:id="rId47"/>
    <p:sldLayoutId id="2147483814" r:id="rId48"/>
    <p:sldLayoutId id="2147483815" r:id="rId49"/>
    <p:sldLayoutId id="2147483816" r:id="rId50"/>
    <p:sldLayoutId id="2147483817" r:id="rId51"/>
    <p:sldLayoutId id="2147483818" r:id="rId52"/>
    <p:sldLayoutId id="2147483819" r:id="rId53"/>
    <p:sldLayoutId id="2147483820" r:id="rId54"/>
    <p:sldLayoutId id="2147483821" r:id="rId55"/>
    <p:sldLayoutId id="2147483822" r:id="rId56"/>
    <p:sldLayoutId id="2147483823" r:id="rId57"/>
    <p:sldLayoutId id="2147483824" r:id="rId58"/>
    <p:sldLayoutId id="2147483825" r:id="rId5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fontAlgn="base" hangingPunct="1">
        <a:lnSpc>
          <a:spcPct val="90000"/>
        </a:lnSpc>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p:titleStyle>
    <p:body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8">
          <p15:clr>
            <a:srgbClr val="F26B43"/>
          </p15:clr>
        </p15:guide>
        <p15:guide id="3" orient="horz" pos="879">
          <p15:clr>
            <a:srgbClr val="F26B43"/>
          </p15:clr>
        </p15:guide>
        <p15:guide id="4" pos="302">
          <p15:clr>
            <a:srgbClr val="F26B43"/>
          </p15:clr>
        </p15:guide>
        <p15:guide id="6" orient="horz" pos="3748">
          <p15:clr>
            <a:srgbClr val="F26B43"/>
          </p15:clr>
        </p15:guide>
        <p15:guide id="7" orient="horz" pos="1117">
          <p15:clr>
            <a:srgbClr val="F26B43"/>
          </p15:clr>
        </p15:guide>
        <p15:guide id="8" orient="horz" pos="750">
          <p15:clr>
            <a:srgbClr val="F26B43"/>
          </p15:clr>
        </p15:guide>
        <p15:guide id="9" pos="5664">
          <p15:clr>
            <a:srgbClr val="F26B43"/>
          </p15:clr>
        </p15:guide>
        <p15:guide id="10" pos="4770">
          <p15:clr>
            <a:srgbClr val="F26B43"/>
          </p15:clr>
        </p15:guide>
        <p15:guide id="11" pos="3840">
          <p15:clr>
            <a:srgbClr val="F26B43"/>
          </p15:clr>
        </p15:guide>
        <p15:guide id="12"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0" name="Rectangle 19"/>
          <p:cNvSpPr/>
          <p:nvPr userDrawn="1"/>
        </p:nvSpPr>
        <p:spPr>
          <a:xfrm>
            <a:off x="-1591843"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21" name="Rectangle 20"/>
          <p:cNvSpPr/>
          <p:nvPr userDrawn="1"/>
        </p:nvSpPr>
        <p:spPr>
          <a:xfrm>
            <a:off x="12192000"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27" name="Title Placeholder 1"/>
          <p:cNvSpPr>
            <a:spLocks noGrp="1"/>
          </p:cNvSpPr>
          <p:nvPr>
            <p:ph type="title"/>
          </p:nvPr>
        </p:nvSpPr>
        <p:spPr bwMode="auto">
          <a:xfrm>
            <a:off x="385080" y="197634"/>
            <a:ext cx="11327495" cy="10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endParaRPr lang="sv-SE" dirty="0"/>
          </a:p>
        </p:txBody>
      </p:sp>
      <p:sp>
        <p:nvSpPr>
          <p:cNvPr id="1028" name="Text Placeholder 2"/>
          <p:cNvSpPr>
            <a:spLocks noGrp="1"/>
          </p:cNvSpPr>
          <p:nvPr>
            <p:ph type="body" idx="1"/>
          </p:nvPr>
        </p:nvSpPr>
        <p:spPr bwMode="auto">
          <a:xfrm>
            <a:off x="385080" y="1773239"/>
            <a:ext cx="9988281" cy="417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p:txBody>
      </p:sp>
      <p:sp>
        <p:nvSpPr>
          <p:cNvPr id="4" name="Date Placeholder 3"/>
          <p:cNvSpPr>
            <a:spLocks noGrp="1"/>
          </p:cNvSpPr>
          <p:nvPr>
            <p:ph type="dt" sz="half" idx="2"/>
          </p:nvPr>
        </p:nvSpPr>
        <p:spPr>
          <a:xfrm>
            <a:off x="1816174" y="6509117"/>
            <a:ext cx="1255587" cy="260350"/>
          </a:xfrm>
          <a:prstGeom prst="rect">
            <a:avLst/>
          </a:prstGeom>
        </p:spPr>
        <p:txBody>
          <a:bodyPr vert="horz" wrap="none" lIns="91440" tIns="45720" rIns="91440" bIns="45720" rtlCol="0" anchor="ctr"/>
          <a:lstStyle>
            <a:lvl1pPr algn="l" fontAlgn="auto">
              <a:spcBef>
                <a:spcPts val="0"/>
              </a:spcBef>
              <a:spcAft>
                <a:spcPts val="0"/>
              </a:spcAft>
              <a:defRPr sz="800" smtClean="0">
                <a:solidFill>
                  <a:schemeClr val="tx2"/>
                </a:solidFill>
                <a:latin typeface="Arial" pitchFamily="34" charset="0"/>
                <a:cs typeface="+mn-cs"/>
              </a:defRPr>
            </a:lvl1pPr>
          </a:lstStyle>
          <a:p>
            <a:pPr>
              <a:defRPr/>
            </a:pPr>
            <a:r>
              <a:rPr lang="sv-SE" dirty="0" err="1"/>
              <a:t>zDatum</a:t>
            </a:r>
            <a:endParaRPr lang="sv-SE" dirty="0"/>
          </a:p>
        </p:txBody>
      </p:sp>
      <p:sp>
        <p:nvSpPr>
          <p:cNvPr id="5" name="Footer Placeholder 4"/>
          <p:cNvSpPr>
            <a:spLocks noGrp="1"/>
          </p:cNvSpPr>
          <p:nvPr>
            <p:ph type="ftr" sz="quarter" idx="3"/>
          </p:nvPr>
        </p:nvSpPr>
        <p:spPr>
          <a:xfrm>
            <a:off x="3071761" y="6509117"/>
            <a:ext cx="1338482" cy="260350"/>
          </a:xfrm>
          <a:prstGeom prst="rect">
            <a:avLst/>
          </a:prstGeom>
        </p:spPr>
        <p:txBody>
          <a:bodyPr vert="horz" wrap="none" lIns="91440" tIns="45720" rIns="91440" bIns="45720" rtlCol="0" anchor="ctr"/>
          <a:lstStyle>
            <a:lvl1pPr algn="l" fontAlgn="auto">
              <a:spcBef>
                <a:spcPts val="0"/>
              </a:spcBef>
              <a:spcAft>
                <a:spcPts val="0"/>
              </a:spcAft>
              <a:defRPr sz="800" dirty="0" smtClean="0">
                <a:solidFill>
                  <a:schemeClr val="tx2"/>
                </a:solidFill>
                <a:latin typeface="Arial" pitchFamily="34" charset="0"/>
                <a:cs typeface="+mn-cs"/>
              </a:defRPr>
            </a:lvl1pPr>
          </a:lstStyle>
          <a:p>
            <a:pPr>
              <a:defRPr/>
            </a:pPr>
            <a:endParaRPr lang="sv-SE" dirty="0"/>
          </a:p>
        </p:txBody>
      </p:sp>
      <p:sp>
        <p:nvSpPr>
          <p:cNvPr id="6" name="Slide Number Placeholder 5"/>
          <p:cNvSpPr>
            <a:spLocks noGrp="1"/>
          </p:cNvSpPr>
          <p:nvPr>
            <p:ph type="sldNum" sz="quarter" idx="4"/>
          </p:nvPr>
        </p:nvSpPr>
        <p:spPr>
          <a:xfrm>
            <a:off x="393239" y="6509379"/>
            <a:ext cx="441014" cy="259827"/>
          </a:xfrm>
          <a:prstGeom prst="rect">
            <a:avLst/>
          </a:prstGeom>
          <a:noFill/>
        </p:spPr>
        <p:txBody>
          <a:bodyPr vert="horz" wrap="none" lIns="91440" tIns="45720" rIns="91440" bIns="45720" rtlCol="0" anchor="ctr"/>
          <a:lstStyle>
            <a:lvl1pPr algn="l" fontAlgn="auto">
              <a:spcBef>
                <a:spcPts val="0"/>
              </a:spcBef>
              <a:spcAft>
                <a:spcPts val="0"/>
              </a:spcAft>
              <a:defRPr sz="800" smtClean="0">
                <a:solidFill>
                  <a:schemeClr val="tx2"/>
                </a:solidFill>
                <a:latin typeface="Arial" pitchFamily="34" charset="0"/>
                <a:cs typeface="Arial" pitchFamily="34" charset="0"/>
              </a:defRPr>
            </a:lvl1pPr>
          </a:lstStyle>
          <a:p>
            <a:pPr>
              <a:defRPr/>
            </a:pPr>
            <a:fld id="{ACBE7240-11B6-4A7D-A438-C0A3DD527519}" type="slidenum">
              <a:rPr lang="sv-SE" smtClean="0"/>
              <a:pPr>
                <a:defRPr/>
              </a:pPr>
              <a:t>‹#›</a:t>
            </a:fld>
            <a:endParaRPr lang="sv-SE" dirty="0"/>
          </a:p>
        </p:txBody>
      </p:sp>
      <p:cxnSp>
        <p:nvCxnSpPr>
          <p:cNvPr id="25" name="Rak 10"/>
          <p:cNvCxnSpPr/>
          <p:nvPr/>
        </p:nvCxnSpPr>
        <p:spPr>
          <a:xfrm>
            <a:off x="47942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Rak 10"/>
          <p:cNvCxnSpPr/>
          <p:nvPr/>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Rak 10"/>
          <p:cNvCxnSpPr/>
          <p:nvPr/>
        </p:nvCxnSpPr>
        <p:spPr>
          <a:xfrm rot="5400000">
            <a:off x="-322798" y="1678487"/>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p:nvCxnSpPr>
        <p:spPr>
          <a:xfrm>
            <a:off x="757121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Rak 10"/>
          <p:cNvCxnSpPr/>
          <p:nvPr/>
        </p:nvCxnSpPr>
        <p:spPr>
          <a:xfrm>
            <a:off x="8991489"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Rak 10"/>
          <p:cNvCxnSpPr/>
          <p:nvPr/>
        </p:nvCxnSpPr>
        <p:spPr>
          <a:xfrm>
            <a:off x="609578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Rak 10"/>
          <p:cNvCxnSpPr/>
          <p:nvPr userDrawn="1"/>
        </p:nvCxnSpPr>
        <p:spPr>
          <a:xfrm rot="5400000">
            <a:off x="-322797" y="1095170"/>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221324"/>
      </p:ext>
    </p:extLst>
  </p:cSld>
  <p:clrMap bg1="dk2" tx1="lt1" bg2="dk1" tx2="lt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 id="2147483926" r:id="rId17"/>
    <p:sldLayoutId id="2147483927" r:id="rId18"/>
    <p:sldLayoutId id="2147483928" r:id="rId19"/>
    <p:sldLayoutId id="2147483929" r:id="rId20"/>
    <p:sldLayoutId id="2147483930" r:id="rId21"/>
    <p:sldLayoutId id="2147483931" r:id="rId22"/>
    <p:sldLayoutId id="2147483932" r:id="rId23"/>
    <p:sldLayoutId id="2147483933" r:id="rId24"/>
    <p:sldLayoutId id="2147483934" r:id="rId25"/>
    <p:sldLayoutId id="2147483935" r:id="rId26"/>
    <p:sldLayoutId id="2147483936" r:id="rId27"/>
    <p:sldLayoutId id="2147483937" r:id="rId28"/>
    <p:sldLayoutId id="2147483938" r:id="rId29"/>
    <p:sldLayoutId id="2147483939" r:id="rId30"/>
    <p:sldLayoutId id="2147483940" r:id="rId31"/>
    <p:sldLayoutId id="2147483941" r:id="rId32"/>
    <p:sldLayoutId id="2147483942" r:id="rId33"/>
    <p:sldLayoutId id="2147483943" r:id="rId34"/>
    <p:sldLayoutId id="2147483944" r:id="rId35"/>
    <p:sldLayoutId id="2147483945" r:id="rId36"/>
    <p:sldLayoutId id="2147483946" r:id="rId37"/>
    <p:sldLayoutId id="2147483947" r:id="rId38"/>
    <p:sldLayoutId id="2147483948" r:id="rId39"/>
    <p:sldLayoutId id="2147483949" r:id="rId40"/>
    <p:sldLayoutId id="2147483950" r:id="rId41"/>
    <p:sldLayoutId id="2147483951" r:id="rId42"/>
    <p:sldLayoutId id="2147483952" r:id="rId43"/>
    <p:sldLayoutId id="2147483953" r:id="rId44"/>
    <p:sldLayoutId id="2147483954" r:id="rId45"/>
    <p:sldLayoutId id="2147483955" r:id="rId46"/>
    <p:sldLayoutId id="2147483956" r:id="rId47"/>
    <p:sldLayoutId id="2147483957" r:id="rId48"/>
    <p:sldLayoutId id="2147483958" r:id="rId49"/>
    <p:sldLayoutId id="2147483959" r:id="rId50"/>
    <p:sldLayoutId id="2147483960" r:id="rId51"/>
    <p:sldLayoutId id="2147483961" r:id="rId52"/>
    <p:sldLayoutId id="2147483962" r:id="rId53"/>
    <p:sldLayoutId id="2147483963" r:id="rId54"/>
    <p:sldLayoutId id="2147483964" r:id="rId55"/>
    <p:sldLayoutId id="2147483965" r:id="rId56"/>
    <p:sldLayoutId id="2147483966" r:id="rId57"/>
    <p:sldLayoutId id="2147483967" r:id="rId58"/>
    <p:sldLayoutId id="2147483968" r:id="rId5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fontAlgn="base" hangingPunct="1">
        <a:lnSpc>
          <a:spcPct val="90000"/>
        </a:lnSpc>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p:titleStyle>
    <p:body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8">
          <p15:clr>
            <a:srgbClr val="F26B43"/>
          </p15:clr>
        </p15:guide>
        <p15:guide id="3" orient="horz" pos="879">
          <p15:clr>
            <a:srgbClr val="F26B43"/>
          </p15:clr>
        </p15:guide>
        <p15:guide id="4" pos="302">
          <p15:clr>
            <a:srgbClr val="F26B43"/>
          </p15:clr>
        </p15:guide>
        <p15:guide id="6" orient="horz" pos="3748">
          <p15:clr>
            <a:srgbClr val="F26B43"/>
          </p15:clr>
        </p15:guide>
        <p15:guide id="7" orient="horz" pos="1117">
          <p15:clr>
            <a:srgbClr val="F26B43"/>
          </p15:clr>
        </p15:guide>
        <p15:guide id="8" orient="horz" pos="750">
          <p15:clr>
            <a:srgbClr val="F26B43"/>
          </p15:clr>
        </p15:guide>
        <p15:guide id="9" pos="5664">
          <p15:clr>
            <a:srgbClr val="F26B43"/>
          </p15:clr>
        </p15:guide>
        <p15:guide id="10" pos="4770">
          <p15:clr>
            <a:srgbClr val="F26B43"/>
          </p15:clr>
        </p15:guide>
        <p15:guide id="11" pos="3840">
          <p15:clr>
            <a:srgbClr val="F26B43"/>
          </p15:clr>
        </p15:guide>
        <p15:guide id="12"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2.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hyperlink" Target="https://beast.se/standarder/beast-docume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beast.se/standarder/beast-docume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23.xm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154.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6.xml"/><Relationship Id="rId1" Type="http://schemas.openxmlformats.org/officeDocument/2006/relationships/slideLayout" Target="../slideLayouts/slideLayout80.xml"/><Relationship Id="rId6" Type="http://schemas.openxmlformats.org/officeDocument/2006/relationships/image" Target="../media/image23.png"/><Relationship Id="rId5" Type="http://schemas.openxmlformats.org/officeDocument/2006/relationships/image" Target="../media/image22.svg"/><Relationship Id="rId10" Type="http://schemas.openxmlformats.org/officeDocument/2006/relationships/image" Target="../media/image5.png"/><Relationship Id="rId4" Type="http://schemas.openxmlformats.org/officeDocument/2006/relationships/image" Target="../media/image21.svg"/><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0.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352930" y="1339560"/>
            <a:ext cx="11839070" cy="2325461"/>
          </a:xfrm>
        </p:spPr>
        <p:txBody>
          <a:bodyPr anchor="b"/>
          <a:lstStyle/>
          <a:p>
            <a:r>
              <a:rPr lang="sv-SE" sz="4800" dirty="0"/>
              <a:t>BEAst Effektivare granskning 3.0</a:t>
            </a:r>
            <a:br>
              <a:rPr lang="sv-SE" sz="5400" dirty="0"/>
            </a:br>
            <a:r>
              <a:rPr lang="sv-SE" sz="1800" b="0" dirty="0"/>
              <a:t>Introduktion till hanteringar av granskningskommentarer med branschgemensam standard</a:t>
            </a:r>
            <a:br>
              <a:rPr lang="sv-SE" sz="1800" b="0" dirty="0"/>
            </a:br>
            <a:br>
              <a:rPr lang="sv-SE" sz="1800" b="0" dirty="0"/>
            </a:br>
            <a:br>
              <a:rPr lang="sv-SE" sz="1800" b="0" dirty="0"/>
            </a:br>
            <a:r>
              <a:rPr lang="sv-SE" sz="1800" b="0" dirty="0"/>
              <a:t> </a:t>
            </a:r>
            <a:br>
              <a:rPr lang="sv-SE" dirty="0"/>
            </a:br>
            <a:endParaRPr lang="sv-SE" dirty="0"/>
          </a:p>
        </p:txBody>
      </p:sp>
      <p:sp>
        <p:nvSpPr>
          <p:cNvPr id="4" name="Platshållare för sidfot 1"/>
          <p:cNvSpPr>
            <a:spLocks noGrp="1"/>
          </p:cNvSpPr>
          <p:nvPr>
            <p:ph type="ftr" sz="quarter" idx="11"/>
          </p:nvPr>
        </p:nvSpPr>
        <p:spPr>
          <a:xfrm>
            <a:off x="352930" y="6481436"/>
            <a:ext cx="4581020" cy="253633"/>
          </a:xfrm>
        </p:spPr>
        <p:txBody>
          <a:bodyPr/>
          <a:lstStyle/>
          <a:p>
            <a:pPr>
              <a:defRPr/>
            </a:pPr>
            <a:r>
              <a:rPr lang="sv-SE" sz="1000" dirty="0"/>
              <a:t>Version 3.0 – 2023-09-01</a:t>
            </a:r>
          </a:p>
        </p:txBody>
      </p:sp>
    </p:spTree>
    <p:extLst>
      <p:ext uri="{BB962C8B-B14F-4D97-AF65-F5344CB8AC3E}">
        <p14:creationId xmlns:p14="http://schemas.microsoft.com/office/powerpoint/2010/main" val="269419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ktangel 43">
            <a:extLst>
              <a:ext uri="{FF2B5EF4-FFF2-40B4-BE49-F238E27FC236}">
                <a16:creationId xmlns:a16="http://schemas.microsoft.com/office/drawing/2014/main" id="{E548B536-61B3-4E81-9037-4A88D975D3C5}"/>
              </a:ext>
            </a:extLst>
          </p:cNvPr>
          <p:cNvSpPr/>
          <p:nvPr/>
        </p:nvSpPr>
        <p:spPr>
          <a:xfrm>
            <a:off x="9641633" y="1731513"/>
            <a:ext cx="2253837"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43" name="Rektangel 42">
            <a:extLst>
              <a:ext uri="{FF2B5EF4-FFF2-40B4-BE49-F238E27FC236}">
                <a16:creationId xmlns:a16="http://schemas.microsoft.com/office/drawing/2014/main" id="{77E711DB-F275-47D3-8193-6F79CFDC7CDD}"/>
              </a:ext>
            </a:extLst>
          </p:cNvPr>
          <p:cNvSpPr/>
          <p:nvPr/>
        </p:nvSpPr>
        <p:spPr>
          <a:xfrm>
            <a:off x="7357351" y="1731513"/>
            <a:ext cx="2228654"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42" name="Rektangel 41">
            <a:extLst>
              <a:ext uri="{FF2B5EF4-FFF2-40B4-BE49-F238E27FC236}">
                <a16:creationId xmlns:a16="http://schemas.microsoft.com/office/drawing/2014/main" id="{62EA80CE-B97B-4AFB-ABF8-FCF677F73707}"/>
              </a:ext>
            </a:extLst>
          </p:cNvPr>
          <p:cNvSpPr/>
          <p:nvPr/>
        </p:nvSpPr>
        <p:spPr>
          <a:xfrm>
            <a:off x="5062498" y="1731513"/>
            <a:ext cx="2239225"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41" name="Rektangel 40">
            <a:extLst>
              <a:ext uri="{FF2B5EF4-FFF2-40B4-BE49-F238E27FC236}">
                <a16:creationId xmlns:a16="http://schemas.microsoft.com/office/drawing/2014/main" id="{1864D70F-A73E-4692-B86F-CCF3930877CF}"/>
              </a:ext>
            </a:extLst>
          </p:cNvPr>
          <p:cNvSpPr/>
          <p:nvPr/>
        </p:nvSpPr>
        <p:spPr>
          <a:xfrm>
            <a:off x="2772272" y="1731513"/>
            <a:ext cx="2239225"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13" name="Rektangel 12">
            <a:extLst>
              <a:ext uri="{FF2B5EF4-FFF2-40B4-BE49-F238E27FC236}">
                <a16:creationId xmlns:a16="http://schemas.microsoft.com/office/drawing/2014/main" id="{F43F3183-15A5-4BE0-8090-075DB2C6C92A}"/>
              </a:ext>
            </a:extLst>
          </p:cNvPr>
          <p:cNvSpPr/>
          <p:nvPr/>
        </p:nvSpPr>
        <p:spPr>
          <a:xfrm>
            <a:off x="471065" y="1731513"/>
            <a:ext cx="2245579"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30" name="Rubrik 2"/>
          <p:cNvSpPr>
            <a:spLocks noGrp="1"/>
          </p:cNvSpPr>
          <p:nvPr>
            <p:ph type="title"/>
          </p:nvPr>
        </p:nvSpPr>
        <p:spPr>
          <a:xfrm>
            <a:off x="385080" y="197634"/>
            <a:ext cx="11806920" cy="1097766"/>
          </a:xfrm>
        </p:spPr>
        <p:txBody>
          <a:bodyPr/>
          <a:lstStyle/>
          <a:p>
            <a:r>
              <a:rPr lang="sv-SE" b="0" dirty="0"/>
              <a:t>G</a:t>
            </a:r>
            <a:r>
              <a:rPr lang="sv-SE" b="0" dirty="0">
                <a:solidFill>
                  <a:schemeClr val="bg1"/>
                </a:solidFill>
              </a:rPr>
              <a:t>ranskning och statushantering</a:t>
            </a:r>
          </a:p>
        </p:txBody>
      </p:sp>
      <p:sp>
        <p:nvSpPr>
          <p:cNvPr id="45" name="textruta 44"/>
          <p:cNvSpPr txBox="1"/>
          <p:nvPr/>
        </p:nvSpPr>
        <p:spPr>
          <a:xfrm>
            <a:off x="2760746" y="4901185"/>
            <a:ext cx="2268000" cy="380106"/>
          </a:xfrm>
          <a:prstGeom prst="rect">
            <a:avLst/>
          </a:prstGeom>
          <a:solidFill>
            <a:schemeClr val="accent5"/>
          </a:solidFill>
          <a:ln>
            <a:solidFill>
              <a:schemeClr val="accent5"/>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Arial" charset="0"/>
              </a:rPr>
              <a:t>Nya kommentar           (ROSA)</a:t>
            </a:r>
          </a:p>
        </p:txBody>
      </p:sp>
      <p:sp>
        <p:nvSpPr>
          <p:cNvPr id="46" name="textruta 45"/>
          <p:cNvSpPr txBox="1"/>
          <p:nvPr/>
        </p:nvSpPr>
        <p:spPr>
          <a:xfrm>
            <a:off x="5049654" y="5281291"/>
            <a:ext cx="2268000" cy="380106"/>
          </a:xfrm>
          <a:prstGeom prst="rect">
            <a:avLst/>
          </a:prstGeom>
          <a:solidFill>
            <a:schemeClr val="tx1">
              <a:lumMod val="50000"/>
              <a:lumOff val="50000"/>
            </a:schemeClr>
          </a:solidFill>
          <a:ln>
            <a:solidFill>
              <a:schemeClr val="tx1">
                <a:lumMod val="50000"/>
                <a:lumOff val="50000"/>
              </a:schemeClr>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a:ea typeface="+mn-ea"/>
                <a:cs typeface="Arial" charset="0"/>
              </a:rPr>
              <a:t>Avvisas                          (GRÅ)</a:t>
            </a:r>
            <a:endParaRPr kumimoji="0" lang="sv-SE" sz="1200" b="0" i="0" u="none" strike="noStrike" kern="1200" cap="none" spc="0" normalizeH="0" baseline="0" noProof="0" dirty="0">
              <a:ln>
                <a:noFill/>
              </a:ln>
              <a:noFill/>
              <a:effectLst/>
              <a:uLnTx/>
              <a:uFillTx/>
              <a:latin typeface="Arial"/>
              <a:ea typeface="+mn-ea"/>
              <a:cs typeface="Arial" charset="0"/>
            </a:endParaRPr>
          </a:p>
        </p:txBody>
      </p:sp>
      <p:sp>
        <p:nvSpPr>
          <p:cNvPr id="47" name="textruta 46"/>
          <p:cNvSpPr txBox="1"/>
          <p:nvPr/>
        </p:nvSpPr>
        <p:spPr>
          <a:xfrm>
            <a:off x="5049654" y="4901185"/>
            <a:ext cx="2268000" cy="380106"/>
          </a:xfrm>
          <a:prstGeom prst="rect">
            <a:avLst/>
          </a:prstGeom>
          <a:solidFill>
            <a:srgbClr val="FF0000"/>
          </a:solidFill>
          <a:ln>
            <a:solidFill>
              <a:srgbClr val="FF000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a:ea typeface="+mn-ea"/>
                <a:cs typeface="Arial" charset="0"/>
              </a:rPr>
              <a:t>Ska åtgärdas                 (RÖD)</a:t>
            </a:r>
          </a:p>
        </p:txBody>
      </p:sp>
      <p:sp>
        <p:nvSpPr>
          <p:cNvPr id="49" name="textruta 48"/>
          <p:cNvSpPr txBox="1"/>
          <p:nvPr/>
        </p:nvSpPr>
        <p:spPr>
          <a:xfrm>
            <a:off x="7338562" y="4901185"/>
            <a:ext cx="2268000" cy="380106"/>
          </a:xfrm>
          <a:prstGeom prst="rect">
            <a:avLst/>
          </a:prstGeom>
          <a:solidFill>
            <a:srgbClr val="92D050"/>
          </a:solidFill>
          <a:ln>
            <a:solidFill>
              <a:srgbClr val="92D05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Arial" charset="0"/>
              </a:rPr>
              <a:t>Har åtgärdats              (GRÖN)</a:t>
            </a:r>
          </a:p>
        </p:txBody>
      </p:sp>
      <p:sp>
        <p:nvSpPr>
          <p:cNvPr id="51" name="textruta 50"/>
          <p:cNvSpPr txBox="1"/>
          <p:nvPr/>
        </p:nvSpPr>
        <p:spPr>
          <a:xfrm>
            <a:off x="5049654" y="5661397"/>
            <a:ext cx="2268000" cy="380106"/>
          </a:xfrm>
          <a:prstGeom prst="rect">
            <a:avLst/>
          </a:prstGeom>
          <a:solidFill>
            <a:srgbClr val="FF8200"/>
          </a:solidFill>
          <a:ln>
            <a:solidFill>
              <a:srgbClr val="FF820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Arial" charset="0"/>
              </a:rPr>
              <a:t>Ny granskning        (ORANGE)</a:t>
            </a:r>
          </a:p>
        </p:txBody>
      </p:sp>
      <p:sp>
        <p:nvSpPr>
          <p:cNvPr id="37" name="textruta 36">
            <a:extLst>
              <a:ext uri="{FF2B5EF4-FFF2-40B4-BE49-F238E27FC236}">
                <a16:creationId xmlns:a16="http://schemas.microsoft.com/office/drawing/2014/main" id="{07A72F8A-DB82-4B3D-82DD-E451D4034E0C}"/>
              </a:ext>
            </a:extLst>
          </p:cNvPr>
          <p:cNvSpPr txBox="1"/>
          <p:nvPr/>
        </p:nvSpPr>
        <p:spPr>
          <a:xfrm>
            <a:off x="5049654" y="6041503"/>
            <a:ext cx="2268000" cy="380106"/>
          </a:xfrm>
          <a:prstGeom prst="rect">
            <a:avLst/>
          </a:prstGeom>
          <a:solidFill>
            <a:srgbClr val="0070C0"/>
          </a:solidFill>
          <a:ln>
            <a:solidFill>
              <a:srgbClr val="0070C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a:ea typeface="+mn-ea"/>
                <a:cs typeface="Arial" charset="0"/>
              </a:rPr>
              <a:t>Annat forum eller skede  (BLÅ)</a:t>
            </a:r>
          </a:p>
        </p:txBody>
      </p:sp>
      <p:sp>
        <p:nvSpPr>
          <p:cNvPr id="19" name="textruta 18"/>
          <p:cNvSpPr txBox="1"/>
          <p:nvPr/>
        </p:nvSpPr>
        <p:spPr>
          <a:xfrm>
            <a:off x="471065"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Förbered granskning</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Anvisning i AF och projekteringsanvisning</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Startmöte projektering:</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Projekteringstidplan</a:t>
            </a:r>
            <a:br>
              <a:rPr kumimoji="0" lang="sv-SE" sz="10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Gränsdragningslista/schema</a:t>
            </a:r>
            <a:br>
              <a:rPr kumimoji="0" lang="sv-SE" sz="10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Deltagarlista med mailadress </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Leverans av handlingar: </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BEAst PDF Guidelines</a:t>
            </a:r>
            <a:br>
              <a:rPr kumimoji="0" lang="sv-SE" sz="10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BEAst Hänvisningar i handlingar</a:t>
            </a:r>
            <a:br>
              <a:rPr kumimoji="0" lang="sv-SE" sz="11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Skapa Gransknings-PM med bifogade handlingar</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6" name="textruta 25"/>
          <p:cNvSpPr txBox="1"/>
          <p:nvPr/>
        </p:nvSpPr>
        <p:spPr>
          <a:xfrm>
            <a:off x="2761290" y="173294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Granskningsperiod</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 bjuder in deltagare till granskning</a:t>
            </a:r>
          </a:p>
          <a:p>
            <a:pPr marL="0" marR="0" lvl="0" indent="0" algn="l" defTabSz="914400" rtl="0" eaLnBrk="1" fontAlgn="base" latinLnBrk="0" hangingPunct="1">
              <a:lnSpc>
                <a:spcPct val="90000"/>
              </a:lnSpc>
              <a:spcBef>
                <a:spcPct val="0"/>
              </a:spcBef>
              <a:spcAft>
                <a:spcPct val="0"/>
              </a:spcAft>
              <a:buClrTx/>
              <a:buSzTx/>
              <a:buFontTx/>
              <a:buNone/>
              <a:tabLst/>
              <a:defRPr/>
            </a:pP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Projektören stämplar PM ’Klar för granskning’</a:t>
            </a:r>
          </a:p>
          <a:p>
            <a:pPr marL="0" marR="0" lvl="0" indent="0" algn="l" defTabSz="914400" rtl="0" eaLnBrk="1" fontAlgn="base" latinLnBrk="0" hangingPunct="1">
              <a:lnSpc>
                <a:spcPct val="90000"/>
              </a:lnSpc>
              <a:spcBef>
                <a:spcPct val="0"/>
              </a:spcBef>
              <a:spcAft>
                <a:spcPct val="0"/>
              </a:spcAft>
              <a:buClrTx/>
              <a:buSzTx/>
              <a:buFontTx/>
              <a:buNone/>
              <a:tabLst/>
              <a:defRPr/>
            </a:pP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Deltagarna granskar handlingarna </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Hantera frågor och svar</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endParaRPr lang="sv-SE" sz="900" dirty="0">
              <a:solidFill>
                <a:srgbClr val="000000"/>
              </a:solidFill>
              <a:latin typeface="Arial"/>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Deltagare stämplar PM </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’Granskning genomförd’</a:t>
            </a:r>
            <a:endParaRPr kumimoji="0" lang="sv-SE" sz="15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2" name="textruta 31"/>
          <p:cNvSpPr txBox="1"/>
          <p:nvPr/>
        </p:nvSpPr>
        <p:spPr>
          <a:xfrm>
            <a:off x="5050424"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Granskningsmöte</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Projekteringsledaren kallar till möte</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Beslut gransknings-kommentarer</a:t>
            </a:r>
          </a:p>
        </p:txBody>
      </p:sp>
      <p:sp>
        <p:nvSpPr>
          <p:cNvPr id="34" name="textruta 33"/>
          <p:cNvSpPr txBox="1">
            <a:spLocks/>
          </p:cNvSpPr>
          <p:nvPr/>
        </p:nvSpPr>
        <p:spPr>
          <a:xfrm>
            <a:off x="7338562"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Inarbeta ändringar</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Projektör inarbetar beslutade åtgärder</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Projektören stämplar PM ’Har åtgärdats’</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Projekteringsledaren stämplar PM </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t>
            </a:r>
            <a:r>
              <a:rPr kumimoji="0" lang="sv-SE" sz="1400" b="0" i="0" u="none" strike="noStrike" kern="1200" cap="none" spc="0" normalizeH="0" baseline="0" noProof="0" dirty="0" err="1">
                <a:ln>
                  <a:noFill/>
                </a:ln>
                <a:solidFill>
                  <a:srgbClr val="000000"/>
                </a:solidFill>
                <a:effectLst/>
                <a:uLnTx/>
                <a:uFillTx/>
                <a:latin typeface="Arial"/>
                <a:ea typeface="+mn-ea"/>
                <a:cs typeface="Arial" charset="0"/>
              </a:rPr>
              <a:t>Kl</a:t>
            </a: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ar för distribution’</a:t>
            </a:r>
          </a:p>
        </p:txBody>
      </p:sp>
      <p:sp>
        <p:nvSpPr>
          <p:cNvPr id="40" name="textruta 39"/>
          <p:cNvSpPr txBox="1"/>
          <p:nvPr/>
        </p:nvSpPr>
        <p:spPr>
          <a:xfrm>
            <a:off x="9627470"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lang="sv-SE" sz="1600" b="1" dirty="0">
                <a:solidFill>
                  <a:srgbClr val="000000"/>
                </a:solidFill>
                <a:latin typeface="Arial"/>
              </a:rPr>
              <a:t>Avsluta granskning</a:t>
            </a:r>
            <a:endParaRPr kumimoji="0" lang="sv-SE" sz="1600" b="1"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Projekteringsledaren avslutar granskningen </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Granskningssamman-fattning skapas</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Arkivera granskningen</a:t>
            </a:r>
          </a:p>
        </p:txBody>
      </p:sp>
    </p:spTree>
    <p:extLst>
      <p:ext uri="{BB962C8B-B14F-4D97-AF65-F5344CB8AC3E}">
        <p14:creationId xmlns:p14="http://schemas.microsoft.com/office/powerpoint/2010/main" val="308564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ktangel 43">
            <a:extLst>
              <a:ext uri="{FF2B5EF4-FFF2-40B4-BE49-F238E27FC236}">
                <a16:creationId xmlns:a16="http://schemas.microsoft.com/office/drawing/2014/main" id="{E548B536-61B3-4E81-9037-4A88D975D3C5}"/>
              </a:ext>
            </a:extLst>
          </p:cNvPr>
          <p:cNvSpPr/>
          <p:nvPr/>
        </p:nvSpPr>
        <p:spPr>
          <a:xfrm>
            <a:off x="9641633" y="1731513"/>
            <a:ext cx="2253837"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43" name="Rektangel 42">
            <a:extLst>
              <a:ext uri="{FF2B5EF4-FFF2-40B4-BE49-F238E27FC236}">
                <a16:creationId xmlns:a16="http://schemas.microsoft.com/office/drawing/2014/main" id="{77E711DB-F275-47D3-8193-6F79CFDC7CDD}"/>
              </a:ext>
            </a:extLst>
          </p:cNvPr>
          <p:cNvSpPr/>
          <p:nvPr/>
        </p:nvSpPr>
        <p:spPr>
          <a:xfrm>
            <a:off x="7357351" y="1731513"/>
            <a:ext cx="2228654"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42" name="Rektangel 41">
            <a:extLst>
              <a:ext uri="{FF2B5EF4-FFF2-40B4-BE49-F238E27FC236}">
                <a16:creationId xmlns:a16="http://schemas.microsoft.com/office/drawing/2014/main" id="{62EA80CE-B97B-4AFB-ABF8-FCF677F73707}"/>
              </a:ext>
            </a:extLst>
          </p:cNvPr>
          <p:cNvSpPr/>
          <p:nvPr/>
        </p:nvSpPr>
        <p:spPr>
          <a:xfrm>
            <a:off x="5062498" y="1731513"/>
            <a:ext cx="2239225"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41" name="Rektangel 40">
            <a:extLst>
              <a:ext uri="{FF2B5EF4-FFF2-40B4-BE49-F238E27FC236}">
                <a16:creationId xmlns:a16="http://schemas.microsoft.com/office/drawing/2014/main" id="{1864D70F-A73E-4692-B86F-CCF3930877CF}"/>
              </a:ext>
            </a:extLst>
          </p:cNvPr>
          <p:cNvSpPr/>
          <p:nvPr/>
        </p:nvSpPr>
        <p:spPr>
          <a:xfrm>
            <a:off x="2772272" y="1731513"/>
            <a:ext cx="2239225"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13" name="Rektangel 12">
            <a:extLst>
              <a:ext uri="{FF2B5EF4-FFF2-40B4-BE49-F238E27FC236}">
                <a16:creationId xmlns:a16="http://schemas.microsoft.com/office/drawing/2014/main" id="{F43F3183-15A5-4BE0-8090-075DB2C6C92A}"/>
              </a:ext>
            </a:extLst>
          </p:cNvPr>
          <p:cNvSpPr/>
          <p:nvPr/>
        </p:nvSpPr>
        <p:spPr>
          <a:xfrm>
            <a:off x="481180" y="1733536"/>
            <a:ext cx="2245579"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30" name="Rubrik 2"/>
          <p:cNvSpPr>
            <a:spLocks noGrp="1"/>
          </p:cNvSpPr>
          <p:nvPr>
            <p:ph type="title"/>
          </p:nvPr>
        </p:nvSpPr>
        <p:spPr>
          <a:xfrm>
            <a:off x="385080" y="197634"/>
            <a:ext cx="11806920" cy="1097766"/>
          </a:xfrm>
        </p:spPr>
        <p:txBody>
          <a:bodyPr/>
          <a:lstStyle/>
          <a:p>
            <a:r>
              <a:rPr lang="sv-SE" b="0" dirty="0"/>
              <a:t>G</a:t>
            </a:r>
            <a:r>
              <a:rPr lang="sv-SE" b="0" dirty="0">
                <a:solidFill>
                  <a:schemeClr val="bg1"/>
                </a:solidFill>
              </a:rPr>
              <a:t>ranskning och statushantering</a:t>
            </a:r>
          </a:p>
        </p:txBody>
      </p:sp>
      <p:sp>
        <p:nvSpPr>
          <p:cNvPr id="45" name="textruta 44"/>
          <p:cNvSpPr txBox="1"/>
          <p:nvPr/>
        </p:nvSpPr>
        <p:spPr>
          <a:xfrm>
            <a:off x="2760746" y="4901185"/>
            <a:ext cx="2268000" cy="380106"/>
          </a:xfrm>
          <a:prstGeom prst="rect">
            <a:avLst/>
          </a:prstGeom>
          <a:solidFill>
            <a:schemeClr val="accent5"/>
          </a:solidFill>
          <a:ln>
            <a:solidFill>
              <a:schemeClr val="accent5"/>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Arial" charset="0"/>
              </a:rPr>
              <a:t>Nya kommentar           (ROSA)</a:t>
            </a:r>
          </a:p>
        </p:txBody>
      </p:sp>
      <p:sp>
        <p:nvSpPr>
          <p:cNvPr id="46" name="textruta 45"/>
          <p:cNvSpPr txBox="1"/>
          <p:nvPr/>
        </p:nvSpPr>
        <p:spPr>
          <a:xfrm>
            <a:off x="5049654" y="5281291"/>
            <a:ext cx="2268000" cy="380106"/>
          </a:xfrm>
          <a:prstGeom prst="rect">
            <a:avLst/>
          </a:prstGeom>
          <a:solidFill>
            <a:schemeClr val="tx1">
              <a:lumMod val="50000"/>
              <a:lumOff val="50000"/>
            </a:schemeClr>
          </a:solidFill>
          <a:ln>
            <a:solidFill>
              <a:schemeClr val="tx1">
                <a:lumMod val="50000"/>
                <a:lumOff val="50000"/>
              </a:schemeClr>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a:ea typeface="+mn-ea"/>
                <a:cs typeface="Arial" charset="0"/>
              </a:rPr>
              <a:t>Avvisas                          (GRÅ)</a:t>
            </a:r>
            <a:endParaRPr kumimoji="0" lang="sv-SE" sz="1200" b="0" i="0" u="none" strike="noStrike" kern="1200" cap="none" spc="0" normalizeH="0" baseline="0" noProof="0" dirty="0">
              <a:ln>
                <a:noFill/>
              </a:ln>
              <a:noFill/>
              <a:effectLst/>
              <a:uLnTx/>
              <a:uFillTx/>
              <a:latin typeface="Arial"/>
              <a:ea typeface="+mn-ea"/>
              <a:cs typeface="Arial" charset="0"/>
            </a:endParaRPr>
          </a:p>
        </p:txBody>
      </p:sp>
      <p:sp>
        <p:nvSpPr>
          <p:cNvPr id="47" name="textruta 46"/>
          <p:cNvSpPr txBox="1"/>
          <p:nvPr/>
        </p:nvSpPr>
        <p:spPr>
          <a:xfrm>
            <a:off x="5049654" y="4901185"/>
            <a:ext cx="2268000" cy="380106"/>
          </a:xfrm>
          <a:prstGeom prst="rect">
            <a:avLst/>
          </a:prstGeom>
          <a:solidFill>
            <a:srgbClr val="FF0000"/>
          </a:solidFill>
          <a:ln>
            <a:solidFill>
              <a:srgbClr val="FF000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a:ea typeface="+mn-ea"/>
                <a:cs typeface="Arial" charset="0"/>
              </a:rPr>
              <a:t>Ska åtgärdas                 (RÖD)</a:t>
            </a:r>
          </a:p>
        </p:txBody>
      </p:sp>
      <p:sp>
        <p:nvSpPr>
          <p:cNvPr id="49" name="textruta 48"/>
          <p:cNvSpPr txBox="1"/>
          <p:nvPr/>
        </p:nvSpPr>
        <p:spPr>
          <a:xfrm>
            <a:off x="7338562" y="4901185"/>
            <a:ext cx="2268000" cy="380106"/>
          </a:xfrm>
          <a:prstGeom prst="rect">
            <a:avLst/>
          </a:prstGeom>
          <a:solidFill>
            <a:srgbClr val="92D050"/>
          </a:solidFill>
          <a:ln>
            <a:solidFill>
              <a:srgbClr val="92D05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Arial" charset="0"/>
              </a:rPr>
              <a:t>Har åtgärdats              (GRÖN)</a:t>
            </a:r>
          </a:p>
        </p:txBody>
      </p:sp>
      <p:sp>
        <p:nvSpPr>
          <p:cNvPr id="51" name="textruta 50"/>
          <p:cNvSpPr txBox="1"/>
          <p:nvPr/>
        </p:nvSpPr>
        <p:spPr>
          <a:xfrm>
            <a:off x="5049654" y="5661397"/>
            <a:ext cx="2268000" cy="380106"/>
          </a:xfrm>
          <a:prstGeom prst="rect">
            <a:avLst/>
          </a:prstGeom>
          <a:solidFill>
            <a:srgbClr val="FF8200"/>
          </a:solidFill>
          <a:ln>
            <a:solidFill>
              <a:srgbClr val="FF820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Arial" charset="0"/>
              </a:rPr>
              <a:t>Ny granskning        (ORANGE)</a:t>
            </a:r>
          </a:p>
        </p:txBody>
      </p:sp>
      <p:sp>
        <p:nvSpPr>
          <p:cNvPr id="37" name="textruta 36">
            <a:extLst>
              <a:ext uri="{FF2B5EF4-FFF2-40B4-BE49-F238E27FC236}">
                <a16:creationId xmlns:a16="http://schemas.microsoft.com/office/drawing/2014/main" id="{07A72F8A-DB82-4B3D-82DD-E451D4034E0C}"/>
              </a:ext>
            </a:extLst>
          </p:cNvPr>
          <p:cNvSpPr txBox="1"/>
          <p:nvPr/>
        </p:nvSpPr>
        <p:spPr>
          <a:xfrm>
            <a:off x="5049654" y="6041503"/>
            <a:ext cx="2268000" cy="380106"/>
          </a:xfrm>
          <a:prstGeom prst="rect">
            <a:avLst/>
          </a:prstGeom>
          <a:solidFill>
            <a:srgbClr val="0070C0"/>
          </a:solidFill>
          <a:ln>
            <a:solidFill>
              <a:srgbClr val="0070C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a:ea typeface="+mn-ea"/>
                <a:cs typeface="Arial" charset="0"/>
              </a:rPr>
              <a:t>Annat forum eller skede  (BLÅ)</a:t>
            </a:r>
          </a:p>
        </p:txBody>
      </p:sp>
      <p:sp>
        <p:nvSpPr>
          <p:cNvPr id="19" name="textruta 18"/>
          <p:cNvSpPr txBox="1"/>
          <p:nvPr/>
        </p:nvSpPr>
        <p:spPr>
          <a:xfrm>
            <a:off x="471065"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Förbered granskning</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Anvisning i AF och projekteringsanvisning</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Startmöte projektering:</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Projekteringstidplan</a:t>
            </a:r>
            <a:br>
              <a:rPr kumimoji="0" lang="sv-SE" sz="10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Gränsdragningslista/schema</a:t>
            </a:r>
            <a:br>
              <a:rPr kumimoji="0" lang="sv-SE" sz="10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Deltagarlista med mailadress</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Leverans av handlingar: </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BEAst PDF Guidelines</a:t>
            </a:r>
            <a:br>
              <a:rPr kumimoji="0" lang="sv-SE" sz="10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BEAst Hänvisningar i handlingar</a:t>
            </a:r>
            <a:br>
              <a:rPr kumimoji="0" lang="sv-SE" sz="11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Skapa Gransknings-PM med bifogade handlingar</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6" name="textruta 25"/>
          <p:cNvSpPr txBox="1"/>
          <p:nvPr/>
        </p:nvSpPr>
        <p:spPr>
          <a:xfrm>
            <a:off x="2761290" y="173294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Granskningsperiod</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 bjuder in deltagare till granskning</a:t>
            </a:r>
          </a:p>
          <a:p>
            <a:pPr marL="0" marR="0" lvl="0" indent="0" algn="l" defTabSz="914400" rtl="0" eaLnBrk="1" fontAlgn="base" latinLnBrk="0" hangingPunct="1">
              <a:lnSpc>
                <a:spcPct val="90000"/>
              </a:lnSpc>
              <a:spcBef>
                <a:spcPct val="0"/>
              </a:spcBef>
              <a:spcAft>
                <a:spcPct val="0"/>
              </a:spcAft>
              <a:buClrTx/>
              <a:buSzTx/>
              <a:buFontTx/>
              <a:buNone/>
              <a:tabLst/>
              <a:defRPr/>
            </a:pP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Projektören stämplar PM ’Klar för granskning’</a:t>
            </a:r>
          </a:p>
          <a:p>
            <a:pPr marL="0" marR="0" lvl="0" indent="0" algn="l" defTabSz="914400" rtl="0" eaLnBrk="1" fontAlgn="base" latinLnBrk="0" hangingPunct="1">
              <a:lnSpc>
                <a:spcPct val="90000"/>
              </a:lnSpc>
              <a:spcBef>
                <a:spcPct val="0"/>
              </a:spcBef>
              <a:spcAft>
                <a:spcPct val="0"/>
              </a:spcAft>
              <a:buClrTx/>
              <a:buSzTx/>
              <a:buFontTx/>
              <a:buNone/>
              <a:tabLst/>
              <a:defRPr/>
            </a:pP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Deltagarna granskar handlingarna </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Hantera frågor och svar</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endParaRPr lang="sv-SE" sz="900" dirty="0">
              <a:solidFill>
                <a:srgbClr val="000000"/>
              </a:solidFill>
              <a:latin typeface="Arial"/>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Deltagare stämplar PM </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’Granskning genomförd’</a:t>
            </a:r>
            <a:endParaRPr kumimoji="0" lang="sv-SE" sz="15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2" name="textruta 31"/>
          <p:cNvSpPr txBox="1"/>
          <p:nvPr/>
        </p:nvSpPr>
        <p:spPr>
          <a:xfrm>
            <a:off x="5050424"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Granskningsmöte</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Projekteringsledaren kallar till möte</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Beslut gransknings-kommentarer</a:t>
            </a:r>
          </a:p>
        </p:txBody>
      </p:sp>
      <p:sp>
        <p:nvSpPr>
          <p:cNvPr id="34" name="textruta 33"/>
          <p:cNvSpPr txBox="1">
            <a:spLocks/>
          </p:cNvSpPr>
          <p:nvPr/>
        </p:nvSpPr>
        <p:spPr>
          <a:xfrm>
            <a:off x="7338562"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Inarbeta ändringar</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Projektör inarbetar beslutade åtgärder</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Projektören stämplar PM ’Har åtgärdats’</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Projekteringsledaren stämplar PM </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t>
            </a:r>
            <a:r>
              <a:rPr kumimoji="0" lang="sv-SE" sz="1400" b="0" i="0" u="none" strike="noStrike" kern="1200" cap="none" spc="0" normalizeH="0" baseline="0" noProof="0" dirty="0" err="1">
                <a:ln>
                  <a:noFill/>
                </a:ln>
                <a:solidFill>
                  <a:srgbClr val="000000"/>
                </a:solidFill>
                <a:effectLst/>
                <a:uLnTx/>
                <a:uFillTx/>
                <a:latin typeface="Arial"/>
                <a:ea typeface="+mn-ea"/>
                <a:cs typeface="Arial" charset="0"/>
              </a:rPr>
              <a:t>Kl</a:t>
            </a: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ar för distribution’</a:t>
            </a:r>
          </a:p>
        </p:txBody>
      </p:sp>
      <p:sp>
        <p:nvSpPr>
          <p:cNvPr id="40" name="textruta 39"/>
          <p:cNvSpPr txBox="1"/>
          <p:nvPr/>
        </p:nvSpPr>
        <p:spPr>
          <a:xfrm>
            <a:off x="9627470"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Avsluta granskning</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Projekteringsledaren avslutar granskningen </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Granskningssamman-fattning skapas</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Arkivera granskningen</a:t>
            </a:r>
          </a:p>
        </p:txBody>
      </p:sp>
      <p:sp>
        <p:nvSpPr>
          <p:cNvPr id="20" name="Platshållare för text 7">
            <a:extLst>
              <a:ext uri="{FF2B5EF4-FFF2-40B4-BE49-F238E27FC236}">
                <a16:creationId xmlns:a16="http://schemas.microsoft.com/office/drawing/2014/main" id="{012BA692-55B3-4DD9-A0BC-CB6223E15B06}"/>
              </a:ext>
            </a:extLst>
          </p:cNvPr>
          <p:cNvSpPr txBox="1">
            <a:spLocks/>
          </p:cNvSpPr>
          <p:nvPr/>
        </p:nvSpPr>
        <p:spPr bwMode="auto">
          <a:xfrm>
            <a:off x="2753228" y="1647857"/>
            <a:ext cx="2286630" cy="4773751"/>
          </a:xfrm>
          <a:prstGeom prst="rect">
            <a:avLst/>
          </a:prstGeom>
          <a:solidFill>
            <a:schemeClr val="bg2">
              <a:alpha val="80000"/>
            </a:schemeClr>
          </a:solidFill>
          <a:ln>
            <a:noFill/>
          </a:ln>
        </p:spPr>
        <p:txBody>
          <a:bodyPr vert="horz" wrap="square" lIns="540000" tIns="180000" rIns="91440" bIns="180000" numCol="1" anchor="ctr" anchorCtr="0" compatLnSpc="1">
            <a:prstTxWarp prst="textNoShape">
              <a:avLst/>
            </a:prstTxWarp>
            <a:noAutofit/>
          </a:bodyPr>
          <a:lstStyle>
            <a:lvl1pPr marL="180975" indent="-180975" algn="l" rtl="0" eaLnBrk="1" fontAlgn="base" hangingPunct="1">
              <a:lnSpc>
                <a:spcPct val="90000"/>
              </a:lnSpc>
              <a:spcBef>
                <a:spcPts val="900"/>
              </a:spcBef>
              <a:spcAft>
                <a:spcPct val="0"/>
              </a:spcAft>
              <a:buClr>
                <a:schemeClr val="bg1"/>
              </a:buClr>
              <a:buFont typeface="Arial" panose="020B0604020202020204" pitchFamily="34" charset="0"/>
              <a:buChar char="•"/>
              <a:defRPr sz="2000" kern="1200">
                <a:solidFill>
                  <a:schemeClr val="bg1"/>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21" name="Platshållare för text 7">
            <a:extLst>
              <a:ext uri="{FF2B5EF4-FFF2-40B4-BE49-F238E27FC236}">
                <a16:creationId xmlns:a16="http://schemas.microsoft.com/office/drawing/2014/main" id="{5AF52936-FD03-48C2-A28A-BCE763B0CABB}"/>
              </a:ext>
            </a:extLst>
          </p:cNvPr>
          <p:cNvSpPr txBox="1">
            <a:spLocks/>
          </p:cNvSpPr>
          <p:nvPr/>
        </p:nvSpPr>
        <p:spPr bwMode="auto">
          <a:xfrm>
            <a:off x="5039728" y="1647857"/>
            <a:ext cx="2285664" cy="4950649"/>
          </a:xfrm>
          <a:prstGeom prst="rect">
            <a:avLst/>
          </a:prstGeom>
          <a:solidFill>
            <a:schemeClr val="bg2">
              <a:alpha val="80000"/>
            </a:schemeClr>
          </a:solidFill>
          <a:ln>
            <a:noFill/>
          </a:ln>
        </p:spPr>
        <p:txBody>
          <a:bodyPr vert="horz" wrap="square" lIns="540000" tIns="180000" rIns="91440" bIns="180000" numCol="1" anchor="ctr" anchorCtr="0" compatLnSpc="1">
            <a:prstTxWarp prst="textNoShape">
              <a:avLst/>
            </a:prstTxWarp>
            <a:noAutofit/>
          </a:bodyPr>
          <a:lstStyle>
            <a:lvl1pPr marL="180975" indent="-180975" algn="l" rtl="0" eaLnBrk="1" fontAlgn="base" hangingPunct="1">
              <a:lnSpc>
                <a:spcPct val="90000"/>
              </a:lnSpc>
              <a:spcBef>
                <a:spcPts val="900"/>
              </a:spcBef>
              <a:spcAft>
                <a:spcPct val="0"/>
              </a:spcAft>
              <a:buClr>
                <a:schemeClr val="bg1"/>
              </a:buClr>
              <a:buFont typeface="Arial" panose="020B0604020202020204" pitchFamily="34" charset="0"/>
              <a:buChar char="•"/>
              <a:defRPr sz="2000" kern="1200">
                <a:solidFill>
                  <a:schemeClr val="bg1"/>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24" name="Platshållare för text 7">
            <a:extLst>
              <a:ext uri="{FF2B5EF4-FFF2-40B4-BE49-F238E27FC236}">
                <a16:creationId xmlns:a16="http://schemas.microsoft.com/office/drawing/2014/main" id="{4010888C-6E78-4C13-9769-587F32091FE5}"/>
              </a:ext>
            </a:extLst>
          </p:cNvPr>
          <p:cNvSpPr txBox="1">
            <a:spLocks/>
          </p:cNvSpPr>
          <p:nvPr/>
        </p:nvSpPr>
        <p:spPr bwMode="auto">
          <a:xfrm>
            <a:off x="9623810" y="1602550"/>
            <a:ext cx="2287205" cy="4438953"/>
          </a:xfrm>
          <a:prstGeom prst="rect">
            <a:avLst/>
          </a:prstGeom>
          <a:solidFill>
            <a:schemeClr val="bg2">
              <a:alpha val="80000"/>
            </a:schemeClr>
          </a:solidFill>
          <a:ln>
            <a:noFill/>
          </a:ln>
        </p:spPr>
        <p:txBody>
          <a:bodyPr vert="horz" wrap="square" lIns="540000" tIns="180000" rIns="91440" bIns="180000" numCol="1" anchor="ctr" anchorCtr="0" compatLnSpc="1">
            <a:prstTxWarp prst="textNoShape">
              <a:avLst/>
            </a:prstTxWarp>
            <a:noAutofit/>
          </a:bodyPr>
          <a:lstStyle>
            <a:lvl1pPr marL="180975" indent="-180975" algn="l" rtl="0" eaLnBrk="1" fontAlgn="base" hangingPunct="1">
              <a:lnSpc>
                <a:spcPct val="90000"/>
              </a:lnSpc>
              <a:spcBef>
                <a:spcPts val="900"/>
              </a:spcBef>
              <a:spcAft>
                <a:spcPct val="0"/>
              </a:spcAft>
              <a:buClr>
                <a:schemeClr val="bg1"/>
              </a:buClr>
              <a:buFont typeface="Arial" panose="020B0604020202020204" pitchFamily="34" charset="0"/>
              <a:buChar char="•"/>
              <a:defRPr sz="2000" kern="1200">
                <a:solidFill>
                  <a:schemeClr val="bg1"/>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25" name="Platshållare för text 7">
            <a:extLst>
              <a:ext uri="{FF2B5EF4-FFF2-40B4-BE49-F238E27FC236}">
                <a16:creationId xmlns:a16="http://schemas.microsoft.com/office/drawing/2014/main" id="{E7B807A7-C718-48AD-815D-EF00B97FCE5E}"/>
              </a:ext>
            </a:extLst>
          </p:cNvPr>
          <p:cNvSpPr txBox="1">
            <a:spLocks/>
          </p:cNvSpPr>
          <p:nvPr/>
        </p:nvSpPr>
        <p:spPr bwMode="auto">
          <a:xfrm>
            <a:off x="7328989" y="1647858"/>
            <a:ext cx="2312643" cy="4773751"/>
          </a:xfrm>
          <a:prstGeom prst="rect">
            <a:avLst/>
          </a:prstGeom>
          <a:solidFill>
            <a:schemeClr val="bg2">
              <a:alpha val="80000"/>
            </a:schemeClr>
          </a:solidFill>
          <a:ln>
            <a:noFill/>
          </a:ln>
        </p:spPr>
        <p:txBody>
          <a:bodyPr vert="horz" wrap="square" lIns="540000" tIns="180000" rIns="91440" bIns="180000" numCol="1" anchor="ctr" anchorCtr="0" compatLnSpc="1">
            <a:prstTxWarp prst="textNoShape">
              <a:avLst/>
            </a:prstTxWarp>
            <a:noAutofit/>
          </a:bodyPr>
          <a:lstStyle>
            <a:lvl1pPr marL="180975" indent="-180975" algn="l" rtl="0" eaLnBrk="1" fontAlgn="base" hangingPunct="1">
              <a:lnSpc>
                <a:spcPct val="90000"/>
              </a:lnSpc>
              <a:spcBef>
                <a:spcPts val="900"/>
              </a:spcBef>
              <a:spcAft>
                <a:spcPct val="0"/>
              </a:spcAft>
              <a:buClr>
                <a:schemeClr val="bg1"/>
              </a:buClr>
              <a:buFont typeface="Arial" panose="020B0604020202020204" pitchFamily="34" charset="0"/>
              <a:buChar char="•"/>
              <a:defRPr sz="2000" kern="1200">
                <a:solidFill>
                  <a:schemeClr val="bg1"/>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366336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ktangel 43">
            <a:extLst>
              <a:ext uri="{FF2B5EF4-FFF2-40B4-BE49-F238E27FC236}">
                <a16:creationId xmlns:a16="http://schemas.microsoft.com/office/drawing/2014/main" id="{E548B536-61B3-4E81-9037-4A88D975D3C5}"/>
              </a:ext>
            </a:extLst>
          </p:cNvPr>
          <p:cNvSpPr/>
          <p:nvPr/>
        </p:nvSpPr>
        <p:spPr>
          <a:xfrm>
            <a:off x="9641633" y="1731513"/>
            <a:ext cx="2253837"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43" name="Rektangel 42">
            <a:extLst>
              <a:ext uri="{FF2B5EF4-FFF2-40B4-BE49-F238E27FC236}">
                <a16:creationId xmlns:a16="http://schemas.microsoft.com/office/drawing/2014/main" id="{77E711DB-F275-47D3-8193-6F79CFDC7CDD}"/>
              </a:ext>
            </a:extLst>
          </p:cNvPr>
          <p:cNvSpPr/>
          <p:nvPr/>
        </p:nvSpPr>
        <p:spPr>
          <a:xfrm>
            <a:off x="7357351" y="1731513"/>
            <a:ext cx="2228654"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42" name="Rektangel 41">
            <a:extLst>
              <a:ext uri="{FF2B5EF4-FFF2-40B4-BE49-F238E27FC236}">
                <a16:creationId xmlns:a16="http://schemas.microsoft.com/office/drawing/2014/main" id="{62EA80CE-B97B-4AFB-ABF8-FCF677F73707}"/>
              </a:ext>
            </a:extLst>
          </p:cNvPr>
          <p:cNvSpPr/>
          <p:nvPr/>
        </p:nvSpPr>
        <p:spPr>
          <a:xfrm>
            <a:off x="5062498" y="1731513"/>
            <a:ext cx="2239225"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41" name="Rektangel 40">
            <a:extLst>
              <a:ext uri="{FF2B5EF4-FFF2-40B4-BE49-F238E27FC236}">
                <a16:creationId xmlns:a16="http://schemas.microsoft.com/office/drawing/2014/main" id="{1864D70F-A73E-4692-B86F-CCF3930877CF}"/>
              </a:ext>
            </a:extLst>
          </p:cNvPr>
          <p:cNvSpPr/>
          <p:nvPr/>
        </p:nvSpPr>
        <p:spPr>
          <a:xfrm>
            <a:off x="2772272" y="1731513"/>
            <a:ext cx="2239225"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13" name="Rektangel 12">
            <a:extLst>
              <a:ext uri="{FF2B5EF4-FFF2-40B4-BE49-F238E27FC236}">
                <a16:creationId xmlns:a16="http://schemas.microsoft.com/office/drawing/2014/main" id="{F43F3183-15A5-4BE0-8090-075DB2C6C92A}"/>
              </a:ext>
            </a:extLst>
          </p:cNvPr>
          <p:cNvSpPr/>
          <p:nvPr/>
        </p:nvSpPr>
        <p:spPr>
          <a:xfrm>
            <a:off x="471065" y="1731513"/>
            <a:ext cx="2245579"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30" name="Rubrik 2"/>
          <p:cNvSpPr>
            <a:spLocks noGrp="1"/>
          </p:cNvSpPr>
          <p:nvPr>
            <p:ph type="title"/>
          </p:nvPr>
        </p:nvSpPr>
        <p:spPr>
          <a:xfrm>
            <a:off x="385080" y="197634"/>
            <a:ext cx="11806920" cy="1097766"/>
          </a:xfrm>
        </p:spPr>
        <p:txBody>
          <a:bodyPr/>
          <a:lstStyle/>
          <a:p>
            <a:r>
              <a:rPr lang="sv-SE" b="0" dirty="0"/>
              <a:t>G</a:t>
            </a:r>
            <a:r>
              <a:rPr lang="sv-SE" b="0" dirty="0">
                <a:solidFill>
                  <a:schemeClr val="bg1"/>
                </a:solidFill>
              </a:rPr>
              <a:t>ranskning och statushantering</a:t>
            </a:r>
          </a:p>
        </p:txBody>
      </p:sp>
      <p:sp>
        <p:nvSpPr>
          <p:cNvPr id="45" name="textruta 44"/>
          <p:cNvSpPr txBox="1"/>
          <p:nvPr/>
        </p:nvSpPr>
        <p:spPr>
          <a:xfrm>
            <a:off x="2760746" y="4901185"/>
            <a:ext cx="2268000" cy="380106"/>
          </a:xfrm>
          <a:prstGeom prst="rect">
            <a:avLst/>
          </a:prstGeom>
          <a:solidFill>
            <a:schemeClr val="accent5"/>
          </a:solidFill>
          <a:ln>
            <a:solidFill>
              <a:schemeClr val="accent5"/>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Arial" charset="0"/>
              </a:rPr>
              <a:t>Nya kommentar           (ROSA)</a:t>
            </a:r>
          </a:p>
        </p:txBody>
      </p:sp>
      <p:sp>
        <p:nvSpPr>
          <p:cNvPr id="46" name="textruta 45"/>
          <p:cNvSpPr txBox="1"/>
          <p:nvPr/>
        </p:nvSpPr>
        <p:spPr>
          <a:xfrm>
            <a:off x="5049654" y="5281291"/>
            <a:ext cx="2268000" cy="380106"/>
          </a:xfrm>
          <a:prstGeom prst="rect">
            <a:avLst/>
          </a:prstGeom>
          <a:solidFill>
            <a:schemeClr val="tx1">
              <a:lumMod val="50000"/>
              <a:lumOff val="50000"/>
            </a:schemeClr>
          </a:solidFill>
          <a:ln>
            <a:solidFill>
              <a:schemeClr val="tx1">
                <a:lumMod val="50000"/>
                <a:lumOff val="50000"/>
              </a:schemeClr>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a:ea typeface="+mn-ea"/>
                <a:cs typeface="Arial" charset="0"/>
              </a:rPr>
              <a:t>Avvisas                          (GRÅ)</a:t>
            </a:r>
            <a:endParaRPr kumimoji="0" lang="sv-SE" sz="1200" b="0" i="0" u="none" strike="noStrike" kern="1200" cap="none" spc="0" normalizeH="0" baseline="0" noProof="0" dirty="0">
              <a:ln>
                <a:noFill/>
              </a:ln>
              <a:noFill/>
              <a:effectLst/>
              <a:uLnTx/>
              <a:uFillTx/>
              <a:latin typeface="Arial"/>
              <a:ea typeface="+mn-ea"/>
              <a:cs typeface="Arial" charset="0"/>
            </a:endParaRPr>
          </a:p>
        </p:txBody>
      </p:sp>
      <p:sp>
        <p:nvSpPr>
          <p:cNvPr id="47" name="textruta 46"/>
          <p:cNvSpPr txBox="1"/>
          <p:nvPr/>
        </p:nvSpPr>
        <p:spPr>
          <a:xfrm>
            <a:off x="5049654" y="4901185"/>
            <a:ext cx="2268000" cy="380106"/>
          </a:xfrm>
          <a:prstGeom prst="rect">
            <a:avLst/>
          </a:prstGeom>
          <a:solidFill>
            <a:srgbClr val="FF0000"/>
          </a:solidFill>
          <a:ln>
            <a:solidFill>
              <a:srgbClr val="FF000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a:ea typeface="+mn-ea"/>
                <a:cs typeface="Arial" charset="0"/>
              </a:rPr>
              <a:t>Ska åtgärdas                 (RÖD)</a:t>
            </a:r>
          </a:p>
        </p:txBody>
      </p:sp>
      <p:sp>
        <p:nvSpPr>
          <p:cNvPr id="49" name="textruta 48"/>
          <p:cNvSpPr txBox="1"/>
          <p:nvPr/>
        </p:nvSpPr>
        <p:spPr>
          <a:xfrm>
            <a:off x="7338562" y="4901185"/>
            <a:ext cx="2268000" cy="380106"/>
          </a:xfrm>
          <a:prstGeom prst="rect">
            <a:avLst/>
          </a:prstGeom>
          <a:solidFill>
            <a:srgbClr val="92D050"/>
          </a:solidFill>
          <a:ln>
            <a:solidFill>
              <a:srgbClr val="92D05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Arial" charset="0"/>
              </a:rPr>
              <a:t>Har åtgärdats              (GRÖN)</a:t>
            </a:r>
          </a:p>
        </p:txBody>
      </p:sp>
      <p:sp>
        <p:nvSpPr>
          <p:cNvPr id="51" name="textruta 50"/>
          <p:cNvSpPr txBox="1"/>
          <p:nvPr/>
        </p:nvSpPr>
        <p:spPr>
          <a:xfrm>
            <a:off x="5049654" y="5661397"/>
            <a:ext cx="2268000" cy="380106"/>
          </a:xfrm>
          <a:prstGeom prst="rect">
            <a:avLst/>
          </a:prstGeom>
          <a:solidFill>
            <a:srgbClr val="FF8200"/>
          </a:solidFill>
          <a:ln>
            <a:solidFill>
              <a:srgbClr val="FF820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Arial" charset="0"/>
              </a:rPr>
              <a:t>Ny granskning        (ORANGE)</a:t>
            </a:r>
          </a:p>
        </p:txBody>
      </p:sp>
      <p:sp>
        <p:nvSpPr>
          <p:cNvPr id="37" name="textruta 36">
            <a:extLst>
              <a:ext uri="{FF2B5EF4-FFF2-40B4-BE49-F238E27FC236}">
                <a16:creationId xmlns:a16="http://schemas.microsoft.com/office/drawing/2014/main" id="{07A72F8A-DB82-4B3D-82DD-E451D4034E0C}"/>
              </a:ext>
            </a:extLst>
          </p:cNvPr>
          <p:cNvSpPr txBox="1"/>
          <p:nvPr/>
        </p:nvSpPr>
        <p:spPr>
          <a:xfrm>
            <a:off x="5049654" y="6041503"/>
            <a:ext cx="2268000" cy="380106"/>
          </a:xfrm>
          <a:prstGeom prst="rect">
            <a:avLst/>
          </a:prstGeom>
          <a:solidFill>
            <a:srgbClr val="0070C0"/>
          </a:solidFill>
          <a:ln>
            <a:solidFill>
              <a:srgbClr val="0070C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a:ea typeface="+mn-ea"/>
                <a:cs typeface="Arial" charset="0"/>
              </a:rPr>
              <a:t>Annat forum eller skede  (BLÅ)</a:t>
            </a:r>
          </a:p>
        </p:txBody>
      </p:sp>
      <p:sp>
        <p:nvSpPr>
          <p:cNvPr id="19" name="textruta 18"/>
          <p:cNvSpPr txBox="1"/>
          <p:nvPr/>
        </p:nvSpPr>
        <p:spPr>
          <a:xfrm>
            <a:off x="471065"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Förbered granskning</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Anvisning i AF och projekteringsanvisning</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Startmöte projektering:</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Projekteringstidplan</a:t>
            </a:r>
            <a:br>
              <a:rPr kumimoji="0" lang="sv-SE" sz="10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Gränsdragningslista/schema</a:t>
            </a:r>
            <a:br>
              <a:rPr kumimoji="0" lang="sv-SE" sz="10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Deltagarlista med</a:t>
            </a:r>
            <a:r>
              <a:rPr kumimoji="0" lang="sv-SE" sz="1000" b="0" i="0" u="none" strike="noStrike" kern="1200" cap="none" spc="0" normalizeH="0" noProof="0" dirty="0">
                <a:ln>
                  <a:noFill/>
                </a:ln>
                <a:solidFill>
                  <a:srgbClr val="000000"/>
                </a:solidFill>
                <a:effectLst/>
                <a:uLnTx/>
                <a:uFillTx/>
                <a:latin typeface="Arial"/>
                <a:ea typeface="+mn-ea"/>
                <a:cs typeface="Arial" charset="0"/>
              </a:rPr>
              <a:t> mailadress</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Leverans av handlingar: </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BEAst PDF Guidelines</a:t>
            </a:r>
            <a:br>
              <a:rPr kumimoji="0" lang="sv-SE" sz="10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BEAst Hänvisningar i handlingar</a:t>
            </a:r>
            <a:br>
              <a:rPr kumimoji="0" lang="sv-SE" sz="11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Skapa Gransknings-PM med bifogade handlingar</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6" name="textruta 25"/>
          <p:cNvSpPr txBox="1"/>
          <p:nvPr/>
        </p:nvSpPr>
        <p:spPr>
          <a:xfrm>
            <a:off x="2761290" y="173294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Granskningsperiod</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 bjuder in deltagare till granskning</a:t>
            </a:r>
          </a:p>
          <a:p>
            <a:pPr marL="0" marR="0" lvl="0" indent="0" algn="l" defTabSz="914400" rtl="0" eaLnBrk="1" fontAlgn="base" latinLnBrk="0" hangingPunct="1">
              <a:lnSpc>
                <a:spcPct val="90000"/>
              </a:lnSpc>
              <a:spcBef>
                <a:spcPct val="0"/>
              </a:spcBef>
              <a:spcAft>
                <a:spcPct val="0"/>
              </a:spcAft>
              <a:buClrTx/>
              <a:buSzTx/>
              <a:buFontTx/>
              <a:buNone/>
              <a:tabLst/>
              <a:defRPr/>
            </a:pP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Projektören stämplar PM ’Klar för granskning’</a:t>
            </a:r>
          </a:p>
          <a:p>
            <a:pPr marL="0" marR="0" lvl="0" indent="0" algn="l" defTabSz="914400" rtl="0" eaLnBrk="1" fontAlgn="base" latinLnBrk="0" hangingPunct="1">
              <a:lnSpc>
                <a:spcPct val="90000"/>
              </a:lnSpc>
              <a:spcBef>
                <a:spcPct val="0"/>
              </a:spcBef>
              <a:spcAft>
                <a:spcPct val="0"/>
              </a:spcAft>
              <a:buClrTx/>
              <a:buSzTx/>
              <a:buFontTx/>
              <a:buNone/>
              <a:tabLst/>
              <a:defRPr/>
            </a:pP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Deltagarna granskar handlingarna </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Hantera frågor och svar</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endParaRPr lang="sv-SE" sz="900" dirty="0">
              <a:solidFill>
                <a:srgbClr val="000000"/>
              </a:solidFill>
              <a:latin typeface="Arial"/>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Deltagare stämplar PM </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’Granskning genomförd’</a:t>
            </a:r>
            <a:endParaRPr kumimoji="0" lang="sv-SE" sz="15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2" name="textruta 31"/>
          <p:cNvSpPr txBox="1"/>
          <p:nvPr/>
        </p:nvSpPr>
        <p:spPr>
          <a:xfrm>
            <a:off x="5050424"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Granskningsmöte</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Projekteringsledaren kallar till möte</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Beslut gransknings-kommentarer</a:t>
            </a:r>
          </a:p>
        </p:txBody>
      </p:sp>
      <p:sp>
        <p:nvSpPr>
          <p:cNvPr id="34" name="textruta 33"/>
          <p:cNvSpPr txBox="1">
            <a:spLocks/>
          </p:cNvSpPr>
          <p:nvPr/>
        </p:nvSpPr>
        <p:spPr>
          <a:xfrm>
            <a:off x="7338562"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Inarbeta ändringar</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Projektör inarbetar beslutade åtgärder</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Projektören stämplar PM ’Har åtgärdats’</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Projekteringsledaren stämplar PM </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t>
            </a:r>
            <a:r>
              <a:rPr kumimoji="0" lang="sv-SE" sz="1400" b="0" i="0" u="none" strike="noStrike" kern="1200" cap="none" spc="0" normalizeH="0" baseline="0" noProof="0" dirty="0" err="1">
                <a:ln>
                  <a:noFill/>
                </a:ln>
                <a:solidFill>
                  <a:srgbClr val="000000"/>
                </a:solidFill>
                <a:effectLst/>
                <a:uLnTx/>
                <a:uFillTx/>
                <a:latin typeface="Arial"/>
                <a:ea typeface="+mn-ea"/>
                <a:cs typeface="Arial" charset="0"/>
              </a:rPr>
              <a:t>Kl</a:t>
            </a: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ar för distribution’</a:t>
            </a:r>
          </a:p>
        </p:txBody>
      </p:sp>
      <p:sp>
        <p:nvSpPr>
          <p:cNvPr id="40" name="textruta 39"/>
          <p:cNvSpPr txBox="1"/>
          <p:nvPr/>
        </p:nvSpPr>
        <p:spPr>
          <a:xfrm>
            <a:off x="9627470"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Avsluta granskning</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Projekteringsledaren avslutar granskningen </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Granskningssamman-fattning skapas</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Arkivera granskningen</a:t>
            </a:r>
          </a:p>
        </p:txBody>
      </p:sp>
      <p:sp>
        <p:nvSpPr>
          <p:cNvPr id="20" name="Platshållare för text 7">
            <a:extLst>
              <a:ext uri="{FF2B5EF4-FFF2-40B4-BE49-F238E27FC236}">
                <a16:creationId xmlns:a16="http://schemas.microsoft.com/office/drawing/2014/main" id="{012BA692-55B3-4DD9-A0BC-CB6223E15B06}"/>
              </a:ext>
            </a:extLst>
          </p:cNvPr>
          <p:cNvSpPr txBox="1">
            <a:spLocks/>
          </p:cNvSpPr>
          <p:nvPr/>
        </p:nvSpPr>
        <p:spPr bwMode="auto">
          <a:xfrm>
            <a:off x="440904" y="1457805"/>
            <a:ext cx="2309403" cy="4773751"/>
          </a:xfrm>
          <a:prstGeom prst="rect">
            <a:avLst/>
          </a:prstGeom>
          <a:solidFill>
            <a:schemeClr val="bg2">
              <a:alpha val="80000"/>
            </a:schemeClr>
          </a:solidFill>
          <a:ln>
            <a:noFill/>
          </a:ln>
        </p:spPr>
        <p:txBody>
          <a:bodyPr vert="horz" wrap="square" lIns="540000" tIns="180000" rIns="91440" bIns="180000" numCol="1" anchor="ctr" anchorCtr="0" compatLnSpc="1">
            <a:prstTxWarp prst="textNoShape">
              <a:avLst/>
            </a:prstTxWarp>
            <a:noAutofit/>
          </a:bodyPr>
          <a:lstStyle>
            <a:lvl1pPr marL="180975" indent="-180975" algn="l" rtl="0" eaLnBrk="1" fontAlgn="base" hangingPunct="1">
              <a:lnSpc>
                <a:spcPct val="90000"/>
              </a:lnSpc>
              <a:spcBef>
                <a:spcPts val="900"/>
              </a:spcBef>
              <a:spcAft>
                <a:spcPct val="0"/>
              </a:spcAft>
              <a:buClr>
                <a:schemeClr val="bg1"/>
              </a:buClr>
              <a:buFont typeface="Arial" panose="020B0604020202020204" pitchFamily="34" charset="0"/>
              <a:buChar char="•"/>
              <a:defRPr sz="2000" kern="1200">
                <a:solidFill>
                  <a:schemeClr val="bg1"/>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21" name="Platshållare för text 7">
            <a:extLst>
              <a:ext uri="{FF2B5EF4-FFF2-40B4-BE49-F238E27FC236}">
                <a16:creationId xmlns:a16="http://schemas.microsoft.com/office/drawing/2014/main" id="{5AF52936-FD03-48C2-A28A-BCE763B0CABB}"/>
              </a:ext>
            </a:extLst>
          </p:cNvPr>
          <p:cNvSpPr txBox="1">
            <a:spLocks/>
          </p:cNvSpPr>
          <p:nvPr/>
        </p:nvSpPr>
        <p:spPr bwMode="auto">
          <a:xfrm>
            <a:off x="5039728" y="1647857"/>
            <a:ext cx="2297065" cy="4950649"/>
          </a:xfrm>
          <a:prstGeom prst="rect">
            <a:avLst/>
          </a:prstGeom>
          <a:solidFill>
            <a:schemeClr val="bg2">
              <a:alpha val="80000"/>
            </a:schemeClr>
          </a:solidFill>
          <a:ln>
            <a:noFill/>
          </a:ln>
        </p:spPr>
        <p:txBody>
          <a:bodyPr vert="horz" wrap="square" lIns="540000" tIns="180000" rIns="91440" bIns="180000" numCol="1" anchor="ctr" anchorCtr="0" compatLnSpc="1">
            <a:prstTxWarp prst="textNoShape">
              <a:avLst/>
            </a:prstTxWarp>
            <a:noAutofit/>
          </a:bodyPr>
          <a:lstStyle>
            <a:lvl1pPr marL="180975" indent="-180975" algn="l" rtl="0" eaLnBrk="1" fontAlgn="base" hangingPunct="1">
              <a:lnSpc>
                <a:spcPct val="90000"/>
              </a:lnSpc>
              <a:spcBef>
                <a:spcPts val="900"/>
              </a:spcBef>
              <a:spcAft>
                <a:spcPct val="0"/>
              </a:spcAft>
              <a:buClr>
                <a:schemeClr val="bg1"/>
              </a:buClr>
              <a:buFont typeface="Arial" panose="020B0604020202020204" pitchFamily="34" charset="0"/>
              <a:buChar char="•"/>
              <a:defRPr sz="2000" kern="1200">
                <a:solidFill>
                  <a:schemeClr val="bg1"/>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24" name="Platshållare för text 7">
            <a:extLst>
              <a:ext uri="{FF2B5EF4-FFF2-40B4-BE49-F238E27FC236}">
                <a16:creationId xmlns:a16="http://schemas.microsoft.com/office/drawing/2014/main" id="{C3035AD9-BB52-479F-AAA0-5D2F8F71E55E}"/>
              </a:ext>
            </a:extLst>
          </p:cNvPr>
          <p:cNvSpPr txBox="1">
            <a:spLocks/>
          </p:cNvSpPr>
          <p:nvPr/>
        </p:nvSpPr>
        <p:spPr bwMode="auto">
          <a:xfrm>
            <a:off x="9627470" y="1602550"/>
            <a:ext cx="2307504" cy="4438953"/>
          </a:xfrm>
          <a:prstGeom prst="rect">
            <a:avLst/>
          </a:prstGeom>
          <a:solidFill>
            <a:schemeClr val="bg2">
              <a:alpha val="80000"/>
            </a:schemeClr>
          </a:solidFill>
          <a:ln>
            <a:noFill/>
          </a:ln>
        </p:spPr>
        <p:txBody>
          <a:bodyPr vert="horz" wrap="square" lIns="540000" tIns="180000" rIns="91440" bIns="180000" numCol="1" anchor="ctr" anchorCtr="0" compatLnSpc="1">
            <a:prstTxWarp prst="textNoShape">
              <a:avLst/>
            </a:prstTxWarp>
            <a:noAutofit/>
          </a:bodyPr>
          <a:lstStyle>
            <a:lvl1pPr marL="180975" indent="-180975" algn="l" rtl="0" eaLnBrk="1" fontAlgn="base" hangingPunct="1">
              <a:lnSpc>
                <a:spcPct val="90000"/>
              </a:lnSpc>
              <a:spcBef>
                <a:spcPts val="900"/>
              </a:spcBef>
              <a:spcAft>
                <a:spcPct val="0"/>
              </a:spcAft>
              <a:buClr>
                <a:schemeClr val="bg1"/>
              </a:buClr>
              <a:buFont typeface="Arial" panose="020B0604020202020204" pitchFamily="34" charset="0"/>
              <a:buChar char="•"/>
              <a:defRPr sz="2000" kern="1200">
                <a:solidFill>
                  <a:schemeClr val="bg1"/>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25" name="Platshållare för text 7">
            <a:extLst>
              <a:ext uri="{FF2B5EF4-FFF2-40B4-BE49-F238E27FC236}">
                <a16:creationId xmlns:a16="http://schemas.microsoft.com/office/drawing/2014/main" id="{AC3E32F0-63EC-4465-9750-0DE58998FADF}"/>
              </a:ext>
            </a:extLst>
          </p:cNvPr>
          <p:cNvSpPr txBox="1">
            <a:spLocks/>
          </p:cNvSpPr>
          <p:nvPr/>
        </p:nvSpPr>
        <p:spPr bwMode="auto">
          <a:xfrm>
            <a:off x="7325392" y="1647858"/>
            <a:ext cx="2324048" cy="4773751"/>
          </a:xfrm>
          <a:prstGeom prst="rect">
            <a:avLst/>
          </a:prstGeom>
          <a:solidFill>
            <a:schemeClr val="bg2">
              <a:alpha val="80000"/>
            </a:schemeClr>
          </a:solidFill>
          <a:ln>
            <a:noFill/>
          </a:ln>
        </p:spPr>
        <p:txBody>
          <a:bodyPr vert="horz" wrap="square" lIns="540000" tIns="180000" rIns="91440" bIns="180000" numCol="1" anchor="ctr" anchorCtr="0" compatLnSpc="1">
            <a:prstTxWarp prst="textNoShape">
              <a:avLst/>
            </a:prstTxWarp>
            <a:noAutofit/>
          </a:bodyPr>
          <a:lstStyle>
            <a:lvl1pPr marL="180975" indent="-180975" algn="l" rtl="0" eaLnBrk="1" fontAlgn="base" hangingPunct="1">
              <a:lnSpc>
                <a:spcPct val="90000"/>
              </a:lnSpc>
              <a:spcBef>
                <a:spcPts val="900"/>
              </a:spcBef>
              <a:spcAft>
                <a:spcPct val="0"/>
              </a:spcAft>
              <a:buClr>
                <a:schemeClr val="bg1"/>
              </a:buClr>
              <a:buFont typeface="Arial" panose="020B0604020202020204" pitchFamily="34" charset="0"/>
              <a:buChar char="•"/>
              <a:defRPr sz="2000" kern="1200">
                <a:solidFill>
                  <a:schemeClr val="bg1"/>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40876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ktangel 43">
            <a:extLst>
              <a:ext uri="{FF2B5EF4-FFF2-40B4-BE49-F238E27FC236}">
                <a16:creationId xmlns:a16="http://schemas.microsoft.com/office/drawing/2014/main" id="{E548B536-61B3-4E81-9037-4A88D975D3C5}"/>
              </a:ext>
            </a:extLst>
          </p:cNvPr>
          <p:cNvSpPr/>
          <p:nvPr/>
        </p:nvSpPr>
        <p:spPr>
          <a:xfrm>
            <a:off x="9641633" y="1731513"/>
            <a:ext cx="2253837"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43" name="Rektangel 42">
            <a:extLst>
              <a:ext uri="{FF2B5EF4-FFF2-40B4-BE49-F238E27FC236}">
                <a16:creationId xmlns:a16="http://schemas.microsoft.com/office/drawing/2014/main" id="{77E711DB-F275-47D3-8193-6F79CFDC7CDD}"/>
              </a:ext>
            </a:extLst>
          </p:cNvPr>
          <p:cNvSpPr/>
          <p:nvPr/>
        </p:nvSpPr>
        <p:spPr>
          <a:xfrm>
            <a:off x="7357351" y="1731513"/>
            <a:ext cx="2228654"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42" name="Rektangel 41">
            <a:extLst>
              <a:ext uri="{FF2B5EF4-FFF2-40B4-BE49-F238E27FC236}">
                <a16:creationId xmlns:a16="http://schemas.microsoft.com/office/drawing/2014/main" id="{62EA80CE-B97B-4AFB-ABF8-FCF677F73707}"/>
              </a:ext>
            </a:extLst>
          </p:cNvPr>
          <p:cNvSpPr/>
          <p:nvPr/>
        </p:nvSpPr>
        <p:spPr>
          <a:xfrm>
            <a:off x="5062498" y="1731513"/>
            <a:ext cx="2239225"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41" name="Rektangel 40">
            <a:extLst>
              <a:ext uri="{FF2B5EF4-FFF2-40B4-BE49-F238E27FC236}">
                <a16:creationId xmlns:a16="http://schemas.microsoft.com/office/drawing/2014/main" id="{1864D70F-A73E-4692-B86F-CCF3930877CF}"/>
              </a:ext>
            </a:extLst>
          </p:cNvPr>
          <p:cNvSpPr/>
          <p:nvPr/>
        </p:nvSpPr>
        <p:spPr>
          <a:xfrm>
            <a:off x="2772272" y="1731513"/>
            <a:ext cx="2239225"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13" name="Rektangel 12">
            <a:extLst>
              <a:ext uri="{FF2B5EF4-FFF2-40B4-BE49-F238E27FC236}">
                <a16:creationId xmlns:a16="http://schemas.microsoft.com/office/drawing/2014/main" id="{F43F3183-15A5-4BE0-8090-075DB2C6C92A}"/>
              </a:ext>
            </a:extLst>
          </p:cNvPr>
          <p:cNvSpPr/>
          <p:nvPr/>
        </p:nvSpPr>
        <p:spPr>
          <a:xfrm>
            <a:off x="471065" y="1731513"/>
            <a:ext cx="2245579"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30" name="Rubrik 2"/>
          <p:cNvSpPr>
            <a:spLocks noGrp="1"/>
          </p:cNvSpPr>
          <p:nvPr>
            <p:ph type="title"/>
          </p:nvPr>
        </p:nvSpPr>
        <p:spPr>
          <a:xfrm>
            <a:off x="385080" y="197634"/>
            <a:ext cx="11806920" cy="1097766"/>
          </a:xfrm>
        </p:spPr>
        <p:txBody>
          <a:bodyPr/>
          <a:lstStyle/>
          <a:p>
            <a:r>
              <a:rPr lang="sv-SE" b="0" dirty="0"/>
              <a:t>G</a:t>
            </a:r>
            <a:r>
              <a:rPr lang="sv-SE" b="0" dirty="0">
                <a:solidFill>
                  <a:schemeClr val="bg1"/>
                </a:solidFill>
              </a:rPr>
              <a:t>ranskning och statushantering</a:t>
            </a:r>
          </a:p>
        </p:txBody>
      </p:sp>
      <p:sp>
        <p:nvSpPr>
          <p:cNvPr id="45" name="textruta 44"/>
          <p:cNvSpPr txBox="1"/>
          <p:nvPr/>
        </p:nvSpPr>
        <p:spPr>
          <a:xfrm>
            <a:off x="2760746" y="4901185"/>
            <a:ext cx="2268000" cy="380106"/>
          </a:xfrm>
          <a:prstGeom prst="rect">
            <a:avLst/>
          </a:prstGeom>
          <a:solidFill>
            <a:schemeClr val="accent5"/>
          </a:solidFill>
          <a:ln>
            <a:solidFill>
              <a:schemeClr val="accent5"/>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Arial" charset="0"/>
              </a:rPr>
              <a:t>Nya kommentar           (ROSA)</a:t>
            </a:r>
          </a:p>
        </p:txBody>
      </p:sp>
      <p:sp>
        <p:nvSpPr>
          <p:cNvPr id="46" name="textruta 45"/>
          <p:cNvSpPr txBox="1"/>
          <p:nvPr/>
        </p:nvSpPr>
        <p:spPr>
          <a:xfrm>
            <a:off x="5049654" y="5281291"/>
            <a:ext cx="2268000" cy="380106"/>
          </a:xfrm>
          <a:prstGeom prst="rect">
            <a:avLst/>
          </a:prstGeom>
          <a:solidFill>
            <a:schemeClr val="tx1">
              <a:lumMod val="50000"/>
              <a:lumOff val="50000"/>
            </a:schemeClr>
          </a:solidFill>
          <a:ln>
            <a:solidFill>
              <a:schemeClr val="tx1">
                <a:lumMod val="50000"/>
                <a:lumOff val="50000"/>
              </a:schemeClr>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a:ea typeface="+mn-ea"/>
                <a:cs typeface="Arial" charset="0"/>
              </a:rPr>
              <a:t>Avvisas                          (GRÅ)</a:t>
            </a:r>
            <a:endParaRPr kumimoji="0" lang="sv-SE" sz="1200" b="0" i="0" u="none" strike="noStrike" kern="1200" cap="none" spc="0" normalizeH="0" baseline="0" noProof="0" dirty="0">
              <a:ln>
                <a:noFill/>
              </a:ln>
              <a:noFill/>
              <a:effectLst/>
              <a:uLnTx/>
              <a:uFillTx/>
              <a:latin typeface="Arial"/>
              <a:ea typeface="+mn-ea"/>
              <a:cs typeface="Arial" charset="0"/>
            </a:endParaRPr>
          </a:p>
        </p:txBody>
      </p:sp>
      <p:sp>
        <p:nvSpPr>
          <p:cNvPr id="47" name="textruta 46"/>
          <p:cNvSpPr txBox="1"/>
          <p:nvPr/>
        </p:nvSpPr>
        <p:spPr>
          <a:xfrm>
            <a:off x="5049654" y="4901185"/>
            <a:ext cx="2268000" cy="380106"/>
          </a:xfrm>
          <a:prstGeom prst="rect">
            <a:avLst/>
          </a:prstGeom>
          <a:solidFill>
            <a:srgbClr val="FF0000"/>
          </a:solidFill>
          <a:ln>
            <a:solidFill>
              <a:srgbClr val="FF000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a:ea typeface="+mn-ea"/>
                <a:cs typeface="Arial" charset="0"/>
              </a:rPr>
              <a:t>Ska åtgärdas                 (RÖD)</a:t>
            </a:r>
          </a:p>
        </p:txBody>
      </p:sp>
      <p:sp>
        <p:nvSpPr>
          <p:cNvPr id="49" name="textruta 48"/>
          <p:cNvSpPr txBox="1"/>
          <p:nvPr/>
        </p:nvSpPr>
        <p:spPr>
          <a:xfrm>
            <a:off x="7338562" y="4901185"/>
            <a:ext cx="2268000" cy="380106"/>
          </a:xfrm>
          <a:prstGeom prst="rect">
            <a:avLst/>
          </a:prstGeom>
          <a:solidFill>
            <a:srgbClr val="92D050"/>
          </a:solidFill>
          <a:ln>
            <a:solidFill>
              <a:srgbClr val="92D05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Arial" charset="0"/>
              </a:rPr>
              <a:t>Har åtgärdats              (GRÖN)</a:t>
            </a:r>
          </a:p>
        </p:txBody>
      </p:sp>
      <p:sp>
        <p:nvSpPr>
          <p:cNvPr id="51" name="textruta 50"/>
          <p:cNvSpPr txBox="1"/>
          <p:nvPr/>
        </p:nvSpPr>
        <p:spPr>
          <a:xfrm>
            <a:off x="5049654" y="5661397"/>
            <a:ext cx="2268000" cy="380106"/>
          </a:xfrm>
          <a:prstGeom prst="rect">
            <a:avLst/>
          </a:prstGeom>
          <a:solidFill>
            <a:srgbClr val="FF8200"/>
          </a:solidFill>
          <a:ln>
            <a:solidFill>
              <a:srgbClr val="FF820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Arial" charset="0"/>
              </a:rPr>
              <a:t>Ny granskning        (ORANGE)</a:t>
            </a:r>
          </a:p>
        </p:txBody>
      </p:sp>
      <p:sp>
        <p:nvSpPr>
          <p:cNvPr id="37" name="textruta 36">
            <a:extLst>
              <a:ext uri="{FF2B5EF4-FFF2-40B4-BE49-F238E27FC236}">
                <a16:creationId xmlns:a16="http://schemas.microsoft.com/office/drawing/2014/main" id="{07A72F8A-DB82-4B3D-82DD-E451D4034E0C}"/>
              </a:ext>
            </a:extLst>
          </p:cNvPr>
          <p:cNvSpPr txBox="1"/>
          <p:nvPr/>
        </p:nvSpPr>
        <p:spPr>
          <a:xfrm>
            <a:off x="5049654" y="6041503"/>
            <a:ext cx="2268000" cy="380106"/>
          </a:xfrm>
          <a:prstGeom prst="rect">
            <a:avLst/>
          </a:prstGeom>
          <a:solidFill>
            <a:srgbClr val="0070C0"/>
          </a:solidFill>
          <a:ln>
            <a:solidFill>
              <a:srgbClr val="0070C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a:ea typeface="+mn-ea"/>
                <a:cs typeface="Arial" charset="0"/>
              </a:rPr>
              <a:t>Annat forum eller skede  (BLÅ)</a:t>
            </a:r>
          </a:p>
        </p:txBody>
      </p:sp>
      <p:sp>
        <p:nvSpPr>
          <p:cNvPr id="19" name="textruta 18"/>
          <p:cNvSpPr txBox="1"/>
          <p:nvPr/>
        </p:nvSpPr>
        <p:spPr>
          <a:xfrm>
            <a:off x="471065"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Förbered granskning</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Anvisning i AF och projekteringsanvisning</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Startmöte projektering:</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Projekteringstidplan</a:t>
            </a:r>
            <a:br>
              <a:rPr kumimoji="0" lang="sv-SE" sz="10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Gränsdragningslista/schema</a:t>
            </a:r>
            <a:br>
              <a:rPr kumimoji="0" lang="sv-SE" sz="10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Deltagarlista med</a:t>
            </a:r>
            <a:r>
              <a:rPr kumimoji="0" lang="sv-SE" sz="1000" b="0" i="0" u="none" strike="noStrike" kern="1200" cap="none" spc="0" normalizeH="0" noProof="0" dirty="0">
                <a:ln>
                  <a:noFill/>
                </a:ln>
                <a:solidFill>
                  <a:srgbClr val="000000"/>
                </a:solidFill>
                <a:effectLst/>
                <a:uLnTx/>
                <a:uFillTx/>
                <a:latin typeface="Arial"/>
                <a:ea typeface="+mn-ea"/>
                <a:cs typeface="Arial" charset="0"/>
              </a:rPr>
              <a:t> mailadress</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Leverans av handlingar: </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BEAst PDF Guidelines</a:t>
            </a:r>
            <a:br>
              <a:rPr kumimoji="0" lang="sv-SE" sz="10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BEAst Hänvisningar i handlingar</a:t>
            </a:r>
            <a:br>
              <a:rPr kumimoji="0" lang="sv-SE" sz="11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Skapa Gransknings-PM med bifogade handlingar</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6" name="textruta 25"/>
          <p:cNvSpPr txBox="1"/>
          <p:nvPr/>
        </p:nvSpPr>
        <p:spPr>
          <a:xfrm>
            <a:off x="2761290" y="173294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Granskningsperiod</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 bjuder in deltagare till granskning</a:t>
            </a:r>
          </a:p>
          <a:p>
            <a:pPr marL="0" marR="0" lvl="0" indent="0" algn="l" defTabSz="914400" rtl="0" eaLnBrk="1" fontAlgn="base" latinLnBrk="0" hangingPunct="1">
              <a:lnSpc>
                <a:spcPct val="90000"/>
              </a:lnSpc>
              <a:spcBef>
                <a:spcPct val="0"/>
              </a:spcBef>
              <a:spcAft>
                <a:spcPct val="0"/>
              </a:spcAft>
              <a:buClrTx/>
              <a:buSzTx/>
              <a:buFontTx/>
              <a:buNone/>
              <a:tabLst/>
              <a:defRPr/>
            </a:pP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Projektören stämplar PM ’Klar för granskning’</a:t>
            </a:r>
          </a:p>
          <a:p>
            <a:pPr marL="0" marR="0" lvl="0" indent="0" algn="l" defTabSz="914400" rtl="0" eaLnBrk="1" fontAlgn="base" latinLnBrk="0" hangingPunct="1">
              <a:lnSpc>
                <a:spcPct val="90000"/>
              </a:lnSpc>
              <a:spcBef>
                <a:spcPct val="0"/>
              </a:spcBef>
              <a:spcAft>
                <a:spcPct val="0"/>
              </a:spcAft>
              <a:buClrTx/>
              <a:buSzTx/>
              <a:buFontTx/>
              <a:buNone/>
              <a:tabLst/>
              <a:defRPr/>
            </a:pP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Deltagarna granskar handlingarna </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Hantera frågor och svar</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endParaRPr lang="sv-SE" sz="900" dirty="0">
              <a:solidFill>
                <a:srgbClr val="000000"/>
              </a:solidFill>
              <a:latin typeface="Arial"/>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Deltagare stämplar PM </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’Granskning genomförd’</a:t>
            </a:r>
            <a:endParaRPr kumimoji="0" lang="sv-SE" sz="15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2" name="textruta 31"/>
          <p:cNvSpPr txBox="1"/>
          <p:nvPr/>
        </p:nvSpPr>
        <p:spPr>
          <a:xfrm>
            <a:off x="5050424"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Granskningsmöte</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Projekteringsledaren kallar till möte</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Beslut gransknings-kommentarer</a:t>
            </a:r>
          </a:p>
        </p:txBody>
      </p:sp>
      <p:sp>
        <p:nvSpPr>
          <p:cNvPr id="34" name="textruta 33"/>
          <p:cNvSpPr txBox="1">
            <a:spLocks/>
          </p:cNvSpPr>
          <p:nvPr/>
        </p:nvSpPr>
        <p:spPr>
          <a:xfrm>
            <a:off x="7338562"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Inarbeta ändringar</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Projektör inarbetar beslutade åtgärder</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Projektören stämplar PM ’Har åtgärdats’</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Projekteringsledaren stämplar PM </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t>
            </a:r>
            <a:r>
              <a:rPr kumimoji="0" lang="sv-SE" sz="1400" b="0" i="0" u="none" strike="noStrike" kern="1200" cap="none" spc="0" normalizeH="0" baseline="0" noProof="0" dirty="0" err="1">
                <a:ln>
                  <a:noFill/>
                </a:ln>
                <a:solidFill>
                  <a:srgbClr val="000000"/>
                </a:solidFill>
                <a:effectLst/>
                <a:uLnTx/>
                <a:uFillTx/>
                <a:latin typeface="Arial"/>
                <a:ea typeface="+mn-ea"/>
                <a:cs typeface="Arial" charset="0"/>
              </a:rPr>
              <a:t>Kl</a:t>
            </a: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ar för distribution’</a:t>
            </a:r>
          </a:p>
        </p:txBody>
      </p:sp>
      <p:sp>
        <p:nvSpPr>
          <p:cNvPr id="40" name="textruta 39"/>
          <p:cNvSpPr txBox="1"/>
          <p:nvPr/>
        </p:nvSpPr>
        <p:spPr>
          <a:xfrm>
            <a:off x="9627470"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Avsluta granskning</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Projekteringsledaren avslutar granskningen </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Granskningssamman-fattning skapas</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Arkivera granskningen</a:t>
            </a:r>
          </a:p>
        </p:txBody>
      </p:sp>
      <p:sp>
        <p:nvSpPr>
          <p:cNvPr id="20" name="Platshållare för text 7">
            <a:extLst>
              <a:ext uri="{FF2B5EF4-FFF2-40B4-BE49-F238E27FC236}">
                <a16:creationId xmlns:a16="http://schemas.microsoft.com/office/drawing/2014/main" id="{012BA692-55B3-4DD9-A0BC-CB6223E15B06}"/>
              </a:ext>
            </a:extLst>
          </p:cNvPr>
          <p:cNvSpPr txBox="1">
            <a:spLocks/>
          </p:cNvSpPr>
          <p:nvPr/>
        </p:nvSpPr>
        <p:spPr bwMode="auto">
          <a:xfrm>
            <a:off x="2751014" y="1722139"/>
            <a:ext cx="2288844" cy="4773751"/>
          </a:xfrm>
          <a:prstGeom prst="rect">
            <a:avLst/>
          </a:prstGeom>
          <a:solidFill>
            <a:schemeClr val="bg2">
              <a:alpha val="80000"/>
            </a:schemeClr>
          </a:solidFill>
          <a:ln>
            <a:noFill/>
          </a:ln>
        </p:spPr>
        <p:txBody>
          <a:bodyPr vert="horz" wrap="square" lIns="540000" tIns="180000" rIns="91440" bIns="180000" numCol="1" anchor="ctr" anchorCtr="0" compatLnSpc="1">
            <a:prstTxWarp prst="textNoShape">
              <a:avLst/>
            </a:prstTxWarp>
            <a:noAutofit/>
          </a:bodyPr>
          <a:lstStyle>
            <a:lvl1pPr marL="180975" indent="-180975" algn="l" rtl="0" eaLnBrk="1" fontAlgn="base" hangingPunct="1">
              <a:lnSpc>
                <a:spcPct val="90000"/>
              </a:lnSpc>
              <a:spcBef>
                <a:spcPts val="900"/>
              </a:spcBef>
              <a:spcAft>
                <a:spcPct val="0"/>
              </a:spcAft>
              <a:buClr>
                <a:schemeClr val="bg1"/>
              </a:buClr>
              <a:buFont typeface="Arial" panose="020B0604020202020204" pitchFamily="34" charset="0"/>
              <a:buChar char="•"/>
              <a:defRPr sz="2000" kern="1200">
                <a:solidFill>
                  <a:schemeClr val="bg1"/>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21" name="Platshållare för text 7">
            <a:extLst>
              <a:ext uri="{FF2B5EF4-FFF2-40B4-BE49-F238E27FC236}">
                <a16:creationId xmlns:a16="http://schemas.microsoft.com/office/drawing/2014/main" id="{5AF52936-FD03-48C2-A28A-BCE763B0CABB}"/>
              </a:ext>
            </a:extLst>
          </p:cNvPr>
          <p:cNvSpPr txBox="1">
            <a:spLocks/>
          </p:cNvSpPr>
          <p:nvPr/>
        </p:nvSpPr>
        <p:spPr bwMode="auto">
          <a:xfrm>
            <a:off x="426809" y="1602550"/>
            <a:ext cx="2321794" cy="4950649"/>
          </a:xfrm>
          <a:prstGeom prst="rect">
            <a:avLst/>
          </a:prstGeom>
          <a:solidFill>
            <a:schemeClr val="bg2">
              <a:alpha val="80000"/>
            </a:schemeClr>
          </a:solidFill>
          <a:ln>
            <a:noFill/>
          </a:ln>
        </p:spPr>
        <p:txBody>
          <a:bodyPr vert="horz" wrap="square" lIns="540000" tIns="180000" rIns="91440" bIns="180000" numCol="1" anchor="ctr" anchorCtr="0" compatLnSpc="1">
            <a:prstTxWarp prst="textNoShape">
              <a:avLst/>
            </a:prstTxWarp>
            <a:noAutofit/>
          </a:bodyPr>
          <a:lstStyle>
            <a:lvl1pPr marL="180975" indent="-180975" algn="l" rtl="0" eaLnBrk="1" fontAlgn="base" hangingPunct="1">
              <a:lnSpc>
                <a:spcPct val="90000"/>
              </a:lnSpc>
              <a:spcBef>
                <a:spcPts val="900"/>
              </a:spcBef>
              <a:spcAft>
                <a:spcPct val="0"/>
              </a:spcAft>
              <a:buClr>
                <a:schemeClr val="bg1"/>
              </a:buClr>
              <a:buFont typeface="Arial" panose="020B0604020202020204" pitchFamily="34" charset="0"/>
              <a:buChar char="•"/>
              <a:defRPr sz="2000" kern="1200">
                <a:solidFill>
                  <a:schemeClr val="bg1"/>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24" name="Platshållare för text 7">
            <a:extLst>
              <a:ext uri="{FF2B5EF4-FFF2-40B4-BE49-F238E27FC236}">
                <a16:creationId xmlns:a16="http://schemas.microsoft.com/office/drawing/2014/main" id="{92529F7E-54E0-448A-91EE-6E72BF31F918}"/>
              </a:ext>
            </a:extLst>
          </p:cNvPr>
          <p:cNvSpPr txBox="1">
            <a:spLocks/>
          </p:cNvSpPr>
          <p:nvPr/>
        </p:nvSpPr>
        <p:spPr bwMode="auto">
          <a:xfrm>
            <a:off x="7325392" y="1647858"/>
            <a:ext cx="2324048" cy="4773751"/>
          </a:xfrm>
          <a:prstGeom prst="rect">
            <a:avLst/>
          </a:prstGeom>
          <a:solidFill>
            <a:schemeClr val="bg2">
              <a:alpha val="80000"/>
            </a:schemeClr>
          </a:solidFill>
          <a:ln>
            <a:noFill/>
          </a:ln>
        </p:spPr>
        <p:txBody>
          <a:bodyPr vert="horz" wrap="square" lIns="540000" tIns="180000" rIns="91440" bIns="180000" numCol="1" anchor="ctr" anchorCtr="0" compatLnSpc="1">
            <a:prstTxWarp prst="textNoShape">
              <a:avLst/>
            </a:prstTxWarp>
            <a:noAutofit/>
          </a:bodyPr>
          <a:lstStyle>
            <a:lvl1pPr marL="180975" indent="-180975" algn="l" rtl="0" eaLnBrk="1" fontAlgn="base" hangingPunct="1">
              <a:lnSpc>
                <a:spcPct val="90000"/>
              </a:lnSpc>
              <a:spcBef>
                <a:spcPts val="900"/>
              </a:spcBef>
              <a:spcAft>
                <a:spcPct val="0"/>
              </a:spcAft>
              <a:buClr>
                <a:schemeClr val="bg1"/>
              </a:buClr>
              <a:buFont typeface="Arial" panose="020B0604020202020204" pitchFamily="34" charset="0"/>
              <a:buChar char="•"/>
              <a:defRPr sz="2000" kern="1200">
                <a:solidFill>
                  <a:schemeClr val="bg1"/>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25" name="Platshållare för text 7">
            <a:extLst>
              <a:ext uri="{FF2B5EF4-FFF2-40B4-BE49-F238E27FC236}">
                <a16:creationId xmlns:a16="http://schemas.microsoft.com/office/drawing/2014/main" id="{A743D065-607C-4B75-B87F-AEED84D3FEAD}"/>
              </a:ext>
            </a:extLst>
          </p:cNvPr>
          <p:cNvSpPr txBox="1">
            <a:spLocks/>
          </p:cNvSpPr>
          <p:nvPr/>
        </p:nvSpPr>
        <p:spPr bwMode="auto">
          <a:xfrm>
            <a:off x="9627470" y="1602550"/>
            <a:ext cx="2307504" cy="4438953"/>
          </a:xfrm>
          <a:prstGeom prst="rect">
            <a:avLst/>
          </a:prstGeom>
          <a:solidFill>
            <a:schemeClr val="bg2">
              <a:alpha val="80000"/>
            </a:schemeClr>
          </a:solidFill>
          <a:ln>
            <a:noFill/>
          </a:ln>
        </p:spPr>
        <p:txBody>
          <a:bodyPr vert="horz" wrap="square" lIns="540000" tIns="180000" rIns="91440" bIns="180000" numCol="1" anchor="ctr" anchorCtr="0" compatLnSpc="1">
            <a:prstTxWarp prst="textNoShape">
              <a:avLst/>
            </a:prstTxWarp>
            <a:noAutofit/>
          </a:bodyPr>
          <a:lstStyle>
            <a:lvl1pPr marL="180975" indent="-180975" algn="l" rtl="0" eaLnBrk="1" fontAlgn="base" hangingPunct="1">
              <a:lnSpc>
                <a:spcPct val="90000"/>
              </a:lnSpc>
              <a:spcBef>
                <a:spcPts val="900"/>
              </a:spcBef>
              <a:spcAft>
                <a:spcPct val="0"/>
              </a:spcAft>
              <a:buClr>
                <a:schemeClr val="bg1"/>
              </a:buClr>
              <a:buFont typeface="Arial" panose="020B0604020202020204" pitchFamily="34" charset="0"/>
              <a:buChar char="•"/>
              <a:defRPr sz="2000" kern="1200">
                <a:solidFill>
                  <a:schemeClr val="bg1"/>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32088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1"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ktangel 43">
            <a:extLst>
              <a:ext uri="{FF2B5EF4-FFF2-40B4-BE49-F238E27FC236}">
                <a16:creationId xmlns:a16="http://schemas.microsoft.com/office/drawing/2014/main" id="{E548B536-61B3-4E81-9037-4A88D975D3C5}"/>
              </a:ext>
            </a:extLst>
          </p:cNvPr>
          <p:cNvSpPr/>
          <p:nvPr/>
        </p:nvSpPr>
        <p:spPr>
          <a:xfrm>
            <a:off x="9641633" y="1731513"/>
            <a:ext cx="2253837"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43" name="Rektangel 42">
            <a:extLst>
              <a:ext uri="{FF2B5EF4-FFF2-40B4-BE49-F238E27FC236}">
                <a16:creationId xmlns:a16="http://schemas.microsoft.com/office/drawing/2014/main" id="{77E711DB-F275-47D3-8193-6F79CFDC7CDD}"/>
              </a:ext>
            </a:extLst>
          </p:cNvPr>
          <p:cNvSpPr/>
          <p:nvPr/>
        </p:nvSpPr>
        <p:spPr>
          <a:xfrm>
            <a:off x="7357351" y="1731513"/>
            <a:ext cx="2228654"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42" name="Rektangel 41">
            <a:extLst>
              <a:ext uri="{FF2B5EF4-FFF2-40B4-BE49-F238E27FC236}">
                <a16:creationId xmlns:a16="http://schemas.microsoft.com/office/drawing/2014/main" id="{62EA80CE-B97B-4AFB-ABF8-FCF677F73707}"/>
              </a:ext>
            </a:extLst>
          </p:cNvPr>
          <p:cNvSpPr/>
          <p:nvPr/>
        </p:nvSpPr>
        <p:spPr>
          <a:xfrm>
            <a:off x="5062498" y="1731513"/>
            <a:ext cx="2239225"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41" name="Rektangel 40">
            <a:extLst>
              <a:ext uri="{FF2B5EF4-FFF2-40B4-BE49-F238E27FC236}">
                <a16:creationId xmlns:a16="http://schemas.microsoft.com/office/drawing/2014/main" id="{1864D70F-A73E-4692-B86F-CCF3930877CF}"/>
              </a:ext>
            </a:extLst>
          </p:cNvPr>
          <p:cNvSpPr/>
          <p:nvPr/>
        </p:nvSpPr>
        <p:spPr>
          <a:xfrm>
            <a:off x="2772272" y="1731513"/>
            <a:ext cx="2239225"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13" name="Rektangel 12">
            <a:extLst>
              <a:ext uri="{FF2B5EF4-FFF2-40B4-BE49-F238E27FC236}">
                <a16:creationId xmlns:a16="http://schemas.microsoft.com/office/drawing/2014/main" id="{F43F3183-15A5-4BE0-8090-075DB2C6C92A}"/>
              </a:ext>
            </a:extLst>
          </p:cNvPr>
          <p:cNvSpPr/>
          <p:nvPr/>
        </p:nvSpPr>
        <p:spPr>
          <a:xfrm>
            <a:off x="471065" y="1731513"/>
            <a:ext cx="2245579"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30" name="Rubrik 2"/>
          <p:cNvSpPr>
            <a:spLocks noGrp="1"/>
          </p:cNvSpPr>
          <p:nvPr>
            <p:ph type="title"/>
          </p:nvPr>
        </p:nvSpPr>
        <p:spPr>
          <a:xfrm>
            <a:off x="385080" y="197634"/>
            <a:ext cx="11806920" cy="1097766"/>
          </a:xfrm>
        </p:spPr>
        <p:txBody>
          <a:bodyPr/>
          <a:lstStyle/>
          <a:p>
            <a:r>
              <a:rPr lang="sv-SE" b="0" dirty="0"/>
              <a:t>G</a:t>
            </a:r>
            <a:r>
              <a:rPr lang="sv-SE" b="0" dirty="0">
                <a:solidFill>
                  <a:schemeClr val="bg1"/>
                </a:solidFill>
              </a:rPr>
              <a:t>ranskning och statushantering</a:t>
            </a:r>
          </a:p>
        </p:txBody>
      </p:sp>
      <p:sp>
        <p:nvSpPr>
          <p:cNvPr id="45" name="textruta 44"/>
          <p:cNvSpPr txBox="1"/>
          <p:nvPr/>
        </p:nvSpPr>
        <p:spPr>
          <a:xfrm>
            <a:off x="2760746" y="4901185"/>
            <a:ext cx="2268000" cy="380106"/>
          </a:xfrm>
          <a:prstGeom prst="rect">
            <a:avLst/>
          </a:prstGeom>
          <a:solidFill>
            <a:schemeClr val="accent5"/>
          </a:solidFill>
          <a:ln>
            <a:solidFill>
              <a:schemeClr val="accent5"/>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Arial" charset="0"/>
              </a:rPr>
              <a:t>Nya kommentar           (ROSA)</a:t>
            </a:r>
          </a:p>
        </p:txBody>
      </p:sp>
      <p:sp>
        <p:nvSpPr>
          <p:cNvPr id="46" name="textruta 45"/>
          <p:cNvSpPr txBox="1"/>
          <p:nvPr/>
        </p:nvSpPr>
        <p:spPr>
          <a:xfrm>
            <a:off x="5049654" y="5281291"/>
            <a:ext cx="2268000" cy="380106"/>
          </a:xfrm>
          <a:prstGeom prst="rect">
            <a:avLst/>
          </a:prstGeom>
          <a:solidFill>
            <a:schemeClr val="tx1">
              <a:lumMod val="50000"/>
              <a:lumOff val="50000"/>
            </a:schemeClr>
          </a:solidFill>
          <a:ln>
            <a:solidFill>
              <a:schemeClr val="tx1">
                <a:lumMod val="50000"/>
                <a:lumOff val="50000"/>
              </a:schemeClr>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a:ea typeface="+mn-ea"/>
                <a:cs typeface="Arial" charset="0"/>
              </a:rPr>
              <a:t>Avvisas                          (GRÅ)</a:t>
            </a:r>
            <a:endParaRPr kumimoji="0" lang="sv-SE" sz="1200" b="0" i="0" u="none" strike="noStrike" kern="1200" cap="none" spc="0" normalizeH="0" baseline="0" noProof="0" dirty="0">
              <a:ln>
                <a:noFill/>
              </a:ln>
              <a:noFill/>
              <a:effectLst/>
              <a:uLnTx/>
              <a:uFillTx/>
              <a:latin typeface="Arial"/>
              <a:ea typeface="+mn-ea"/>
              <a:cs typeface="Arial" charset="0"/>
            </a:endParaRPr>
          </a:p>
        </p:txBody>
      </p:sp>
      <p:sp>
        <p:nvSpPr>
          <p:cNvPr id="47" name="textruta 46"/>
          <p:cNvSpPr txBox="1"/>
          <p:nvPr/>
        </p:nvSpPr>
        <p:spPr>
          <a:xfrm>
            <a:off x="5049654" y="4901185"/>
            <a:ext cx="2268000" cy="380106"/>
          </a:xfrm>
          <a:prstGeom prst="rect">
            <a:avLst/>
          </a:prstGeom>
          <a:solidFill>
            <a:srgbClr val="FF0000"/>
          </a:solidFill>
          <a:ln>
            <a:solidFill>
              <a:srgbClr val="FF000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a:ea typeface="+mn-ea"/>
                <a:cs typeface="Arial" charset="0"/>
              </a:rPr>
              <a:t>Ska åtgärdas                 (RÖD)</a:t>
            </a:r>
          </a:p>
        </p:txBody>
      </p:sp>
      <p:sp>
        <p:nvSpPr>
          <p:cNvPr id="49" name="textruta 48"/>
          <p:cNvSpPr txBox="1"/>
          <p:nvPr/>
        </p:nvSpPr>
        <p:spPr>
          <a:xfrm>
            <a:off x="7338562" y="4901185"/>
            <a:ext cx="2268000" cy="380106"/>
          </a:xfrm>
          <a:prstGeom prst="rect">
            <a:avLst/>
          </a:prstGeom>
          <a:solidFill>
            <a:srgbClr val="92D050"/>
          </a:solidFill>
          <a:ln>
            <a:solidFill>
              <a:srgbClr val="92D05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Arial" charset="0"/>
              </a:rPr>
              <a:t>Har åtgärdats              (GRÖN)</a:t>
            </a:r>
          </a:p>
        </p:txBody>
      </p:sp>
      <p:sp>
        <p:nvSpPr>
          <p:cNvPr id="51" name="textruta 50"/>
          <p:cNvSpPr txBox="1"/>
          <p:nvPr/>
        </p:nvSpPr>
        <p:spPr>
          <a:xfrm>
            <a:off x="5049654" y="5661397"/>
            <a:ext cx="2268000" cy="380106"/>
          </a:xfrm>
          <a:prstGeom prst="rect">
            <a:avLst/>
          </a:prstGeom>
          <a:solidFill>
            <a:srgbClr val="FF8200"/>
          </a:solidFill>
          <a:ln>
            <a:solidFill>
              <a:srgbClr val="FF820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Arial" charset="0"/>
              </a:rPr>
              <a:t>Ny granskning        (ORANGE)</a:t>
            </a:r>
          </a:p>
        </p:txBody>
      </p:sp>
      <p:sp>
        <p:nvSpPr>
          <p:cNvPr id="37" name="textruta 36">
            <a:extLst>
              <a:ext uri="{FF2B5EF4-FFF2-40B4-BE49-F238E27FC236}">
                <a16:creationId xmlns:a16="http://schemas.microsoft.com/office/drawing/2014/main" id="{07A72F8A-DB82-4B3D-82DD-E451D4034E0C}"/>
              </a:ext>
            </a:extLst>
          </p:cNvPr>
          <p:cNvSpPr txBox="1"/>
          <p:nvPr/>
        </p:nvSpPr>
        <p:spPr>
          <a:xfrm>
            <a:off x="5049654" y="6041503"/>
            <a:ext cx="2268000" cy="380106"/>
          </a:xfrm>
          <a:prstGeom prst="rect">
            <a:avLst/>
          </a:prstGeom>
          <a:solidFill>
            <a:srgbClr val="0070C0"/>
          </a:solidFill>
          <a:ln>
            <a:solidFill>
              <a:srgbClr val="0070C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a:ea typeface="+mn-ea"/>
                <a:cs typeface="Arial" charset="0"/>
              </a:rPr>
              <a:t>Annat forum eller skede  (BLÅ)</a:t>
            </a:r>
          </a:p>
        </p:txBody>
      </p:sp>
      <p:sp>
        <p:nvSpPr>
          <p:cNvPr id="19" name="textruta 18"/>
          <p:cNvSpPr txBox="1"/>
          <p:nvPr/>
        </p:nvSpPr>
        <p:spPr>
          <a:xfrm>
            <a:off x="471065"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Förbered granskning</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Anvisning i AF och projekteringsanvisning</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Startmöte projektering:</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Projekteringstidplan</a:t>
            </a:r>
            <a:br>
              <a:rPr kumimoji="0" lang="sv-SE" sz="10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Gränsdragningslista/schema</a:t>
            </a:r>
            <a:br>
              <a:rPr kumimoji="0" lang="sv-SE" sz="10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Deltagarlista </a:t>
            </a:r>
            <a:r>
              <a:rPr kumimoji="0" lang="sv-SE" sz="1000" b="0" i="0" u="none" strike="noStrike" kern="1200" cap="none" spc="0" normalizeH="0" baseline="0" noProof="0" dirty="0" err="1">
                <a:ln>
                  <a:noFill/>
                </a:ln>
                <a:solidFill>
                  <a:srgbClr val="000000"/>
                </a:solidFill>
                <a:effectLst/>
                <a:uLnTx/>
                <a:uFillTx/>
                <a:latin typeface="Arial"/>
                <a:ea typeface="+mn-ea"/>
                <a:cs typeface="Arial" charset="0"/>
              </a:rPr>
              <a:t>me</a:t>
            </a:r>
            <a:r>
              <a:rPr lang="sv-SE" sz="1000" dirty="0">
                <a:solidFill>
                  <a:srgbClr val="000000"/>
                </a:solidFill>
                <a:latin typeface="Arial"/>
              </a:rPr>
              <a:t>d mailadress</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Leverans av handlingar: </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BEAst PDF Guidelines</a:t>
            </a:r>
            <a:br>
              <a:rPr kumimoji="0" lang="sv-SE" sz="10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BEAst Hänvisningar i handlingar</a:t>
            </a:r>
            <a:br>
              <a:rPr kumimoji="0" lang="sv-SE" sz="11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Skapa Gransknings-PM med bifogade handlingar</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6" name="textruta 25"/>
          <p:cNvSpPr txBox="1"/>
          <p:nvPr/>
        </p:nvSpPr>
        <p:spPr>
          <a:xfrm>
            <a:off x="2761290" y="173294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Granskningsperiod</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 bjuder in deltagare till granskning</a:t>
            </a:r>
          </a:p>
          <a:p>
            <a:pPr marL="0" marR="0" lvl="0" indent="0" algn="l" defTabSz="914400" rtl="0" eaLnBrk="1" fontAlgn="base" latinLnBrk="0" hangingPunct="1">
              <a:lnSpc>
                <a:spcPct val="90000"/>
              </a:lnSpc>
              <a:spcBef>
                <a:spcPct val="0"/>
              </a:spcBef>
              <a:spcAft>
                <a:spcPct val="0"/>
              </a:spcAft>
              <a:buClrTx/>
              <a:buSzTx/>
              <a:buFontTx/>
              <a:buNone/>
              <a:tabLst/>
              <a:defRPr/>
            </a:pP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Projektören stämplar PM ’Klar för granskning’</a:t>
            </a:r>
          </a:p>
          <a:p>
            <a:pPr marL="0" marR="0" lvl="0" indent="0" algn="l" defTabSz="914400" rtl="0" eaLnBrk="1" fontAlgn="base" latinLnBrk="0" hangingPunct="1">
              <a:lnSpc>
                <a:spcPct val="90000"/>
              </a:lnSpc>
              <a:spcBef>
                <a:spcPct val="0"/>
              </a:spcBef>
              <a:spcAft>
                <a:spcPct val="0"/>
              </a:spcAft>
              <a:buClrTx/>
              <a:buSzTx/>
              <a:buFontTx/>
              <a:buNone/>
              <a:tabLst/>
              <a:defRPr/>
            </a:pP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Deltagarna granskar handlingarna </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Hantera frågor och svar</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endParaRPr lang="sv-SE" sz="900" dirty="0">
              <a:solidFill>
                <a:srgbClr val="000000"/>
              </a:solidFill>
              <a:latin typeface="Arial"/>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Deltagare stämplar PM </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’Granskning genomförd’</a:t>
            </a:r>
            <a:endParaRPr kumimoji="0" lang="sv-SE" sz="15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2" name="textruta 31"/>
          <p:cNvSpPr txBox="1"/>
          <p:nvPr/>
        </p:nvSpPr>
        <p:spPr>
          <a:xfrm>
            <a:off x="5050424"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Granskningsmöte</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Projekteringsledaren kallar till möte</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Beslut gransknings-kommentarer</a:t>
            </a:r>
          </a:p>
        </p:txBody>
      </p:sp>
      <p:sp>
        <p:nvSpPr>
          <p:cNvPr id="34" name="textruta 33"/>
          <p:cNvSpPr txBox="1">
            <a:spLocks/>
          </p:cNvSpPr>
          <p:nvPr/>
        </p:nvSpPr>
        <p:spPr>
          <a:xfrm>
            <a:off x="7338562"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Inarbeta ändringar</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Projektör inarbetar beslutade åtgärder</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Projektören stämplar PM ’Har åtgärdats’</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Projekteringsledaren stämplar PM </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t>
            </a:r>
            <a:r>
              <a:rPr kumimoji="0" lang="sv-SE" sz="1400" b="0" i="0" u="none" strike="noStrike" kern="1200" cap="none" spc="0" normalizeH="0" baseline="0" noProof="0" dirty="0" err="1">
                <a:ln>
                  <a:noFill/>
                </a:ln>
                <a:solidFill>
                  <a:srgbClr val="000000"/>
                </a:solidFill>
                <a:effectLst/>
                <a:uLnTx/>
                <a:uFillTx/>
                <a:latin typeface="Arial"/>
                <a:ea typeface="+mn-ea"/>
                <a:cs typeface="Arial" charset="0"/>
              </a:rPr>
              <a:t>Kl</a:t>
            </a: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ar för distribution’</a:t>
            </a:r>
          </a:p>
        </p:txBody>
      </p:sp>
      <p:sp>
        <p:nvSpPr>
          <p:cNvPr id="40" name="textruta 39"/>
          <p:cNvSpPr txBox="1"/>
          <p:nvPr/>
        </p:nvSpPr>
        <p:spPr>
          <a:xfrm>
            <a:off x="9627470"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lang="sv-SE" sz="1600" b="1" dirty="0">
                <a:solidFill>
                  <a:srgbClr val="000000"/>
                </a:solidFill>
                <a:latin typeface="Arial"/>
              </a:rPr>
              <a:t>Avsluta granskning</a:t>
            </a:r>
            <a:endParaRPr kumimoji="0" lang="sv-SE" sz="1600" b="1"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Projekteringsledaren avslutar granskningen </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Granskningssamman-fattning skapas</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Arkivera granskningen</a:t>
            </a:r>
          </a:p>
        </p:txBody>
      </p:sp>
      <p:sp>
        <p:nvSpPr>
          <p:cNvPr id="20" name="Platshållare för text 7">
            <a:extLst>
              <a:ext uri="{FF2B5EF4-FFF2-40B4-BE49-F238E27FC236}">
                <a16:creationId xmlns:a16="http://schemas.microsoft.com/office/drawing/2014/main" id="{012BA692-55B3-4DD9-A0BC-CB6223E15B06}"/>
              </a:ext>
            </a:extLst>
          </p:cNvPr>
          <p:cNvSpPr txBox="1">
            <a:spLocks/>
          </p:cNvSpPr>
          <p:nvPr/>
        </p:nvSpPr>
        <p:spPr bwMode="auto">
          <a:xfrm>
            <a:off x="2757580" y="1725154"/>
            <a:ext cx="2281092" cy="4773751"/>
          </a:xfrm>
          <a:prstGeom prst="rect">
            <a:avLst/>
          </a:prstGeom>
          <a:solidFill>
            <a:schemeClr val="bg2">
              <a:alpha val="80000"/>
            </a:schemeClr>
          </a:solidFill>
          <a:ln>
            <a:noFill/>
          </a:ln>
        </p:spPr>
        <p:txBody>
          <a:bodyPr vert="horz" wrap="square" lIns="540000" tIns="180000" rIns="91440" bIns="180000" numCol="1" anchor="ctr" anchorCtr="0" compatLnSpc="1">
            <a:prstTxWarp prst="textNoShape">
              <a:avLst/>
            </a:prstTxWarp>
            <a:noAutofit/>
          </a:bodyPr>
          <a:lstStyle>
            <a:lvl1pPr marL="180975" indent="-180975" algn="l" rtl="0" eaLnBrk="1" fontAlgn="base" hangingPunct="1">
              <a:lnSpc>
                <a:spcPct val="90000"/>
              </a:lnSpc>
              <a:spcBef>
                <a:spcPts val="900"/>
              </a:spcBef>
              <a:spcAft>
                <a:spcPct val="0"/>
              </a:spcAft>
              <a:buClr>
                <a:schemeClr val="bg1"/>
              </a:buClr>
              <a:buFont typeface="Arial" panose="020B0604020202020204" pitchFamily="34" charset="0"/>
              <a:buChar char="•"/>
              <a:defRPr sz="2000" kern="1200">
                <a:solidFill>
                  <a:schemeClr val="bg1"/>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21" name="Platshållare för text 7">
            <a:extLst>
              <a:ext uri="{FF2B5EF4-FFF2-40B4-BE49-F238E27FC236}">
                <a16:creationId xmlns:a16="http://schemas.microsoft.com/office/drawing/2014/main" id="{5AF52936-FD03-48C2-A28A-BCE763B0CABB}"/>
              </a:ext>
            </a:extLst>
          </p:cNvPr>
          <p:cNvSpPr txBox="1">
            <a:spLocks/>
          </p:cNvSpPr>
          <p:nvPr/>
        </p:nvSpPr>
        <p:spPr bwMode="auto">
          <a:xfrm>
            <a:off x="452017" y="1470960"/>
            <a:ext cx="2294867" cy="4950649"/>
          </a:xfrm>
          <a:prstGeom prst="rect">
            <a:avLst/>
          </a:prstGeom>
          <a:solidFill>
            <a:schemeClr val="bg2">
              <a:alpha val="80000"/>
            </a:schemeClr>
          </a:solidFill>
          <a:ln>
            <a:noFill/>
          </a:ln>
        </p:spPr>
        <p:txBody>
          <a:bodyPr vert="horz" wrap="square" lIns="540000" tIns="180000" rIns="91440" bIns="180000" numCol="1" anchor="ctr" anchorCtr="0" compatLnSpc="1">
            <a:prstTxWarp prst="textNoShape">
              <a:avLst/>
            </a:prstTxWarp>
            <a:noAutofit/>
          </a:bodyPr>
          <a:lstStyle>
            <a:lvl1pPr marL="180975" indent="-180975" algn="l" rtl="0" eaLnBrk="1" fontAlgn="base" hangingPunct="1">
              <a:lnSpc>
                <a:spcPct val="90000"/>
              </a:lnSpc>
              <a:spcBef>
                <a:spcPts val="900"/>
              </a:spcBef>
              <a:spcAft>
                <a:spcPct val="0"/>
              </a:spcAft>
              <a:buClr>
                <a:schemeClr val="bg1"/>
              </a:buClr>
              <a:buFont typeface="Arial" panose="020B0604020202020204" pitchFamily="34" charset="0"/>
              <a:buChar char="•"/>
              <a:defRPr sz="2000" kern="1200">
                <a:solidFill>
                  <a:schemeClr val="bg1"/>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22" name="Platshållare för text 7">
            <a:extLst>
              <a:ext uri="{FF2B5EF4-FFF2-40B4-BE49-F238E27FC236}">
                <a16:creationId xmlns:a16="http://schemas.microsoft.com/office/drawing/2014/main" id="{0C76239B-4336-485A-949D-3C74C50F941D}"/>
              </a:ext>
            </a:extLst>
          </p:cNvPr>
          <p:cNvSpPr txBox="1">
            <a:spLocks/>
          </p:cNvSpPr>
          <p:nvPr/>
        </p:nvSpPr>
        <p:spPr bwMode="auto">
          <a:xfrm>
            <a:off x="5039728" y="1729688"/>
            <a:ext cx="2288135" cy="4780368"/>
          </a:xfrm>
          <a:prstGeom prst="rect">
            <a:avLst/>
          </a:prstGeom>
          <a:solidFill>
            <a:schemeClr val="bg2">
              <a:alpha val="80000"/>
            </a:schemeClr>
          </a:solidFill>
          <a:ln>
            <a:noFill/>
          </a:ln>
        </p:spPr>
        <p:txBody>
          <a:bodyPr vert="horz" wrap="square" lIns="540000" tIns="180000" rIns="91440" bIns="180000" numCol="1" anchor="ctr" anchorCtr="0" compatLnSpc="1">
            <a:prstTxWarp prst="textNoShape">
              <a:avLst/>
            </a:prstTxWarp>
            <a:noAutofit/>
          </a:bodyPr>
          <a:lstStyle>
            <a:lvl1pPr marL="180975" indent="-180975" algn="l" rtl="0" eaLnBrk="1" fontAlgn="base" hangingPunct="1">
              <a:lnSpc>
                <a:spcPct val="90000"/>
              </a:lnSpc>
              <a:spcBef>
                <a:spcPts val="900"/>
              </a:spcBef>
              <a:spcAft>
                <a:spcPct val="0"/>
              </a:spcAft>
              <a:buClr>
                <a:schemeClr val="bg1"/>
              </a:buClr>
              <a:buFont typeface="Arial" panose="020B0604020202020204" pitchFamily="34" charset="0"/>
              <a:buChar char="•"/>
              <a:defRPr sz="2000" kern="1200">
                <a:solidFill>
                  <a:schemeClr val="bg1"/>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24" name="Platshållare för text 7">
            <a:extLst>
              <a:ext uri="{FF2B5EF4-FFF2-40B4-BE49-F238E27FC236}">
                <a16:creationId xmlns:a16="http://schemas.microsoft.com/office/drawing/2014/main" id="{9E745CD7-2279-44E6-8560-3E439644EC5B}"/>
              </a:ext>
            </a:extLst>
          </p:cNvPr>
          <p:cNvSpPr txBox="1">
            <a:spLocks/>
          </p:cNvSpPr>
          <p:nvPr/>
        </p:nvSpPr>
        <p:spPr bwMode="auto">
          <a:xfrm>
            <a:off x="9627470" y="1602550"/>
            <a:ext cx="2307504" cy="4438953"/>
          </a:xfrm>
          <a:prstGeom prst="rect">
            <a:avLst/>
          </a:prstGeom>
          <a:solidFill>
            <a:schemeClr val="bg2">
              <a:alpha val="80000"/>
            </a:schemeClr>
          </a:solidFill>
          <a:ln>
            <a:noFill/>
          </a:ln>
        </p:spPr>
        <p:txBody>
          <a:bodyPr vert="horz" wrap="square" lIns="540000" tIns="180000" rIns="91440" bIns="180000" numCol="1" anchor="ctr" anchorCtr="0" compatLnSpc="1">
            <a:prstTxWarp prst="textNoShape">
              <a:avLst/>
            </a:prstTxWarp>
            <a:noAutofit/>
          </a:bodyPr>
          <a:lstStyle>
            <a:lvl1pPr marL="180975" indent="-180975" algn="l" rtl="0" eaLnBrk="1" fontAlgn="base" hangingPunct="1">
              <a:lnSpc>
                <a:spcPct val="90000"/>
              </a:lnSpc>
              <a:spcBef>
                <a:spcPts val="900"/>
              </a:spcBef>
              <a:spcAft>
                <a:spcPct val="0"/>
              </a:spcAft>
              <a:buClr>
                <a:schemeClr val="bg1"/>
              </a:buClr>
              <a:buFont typeface="Arial" panose="020B0604020202020204" pitchFamily="34" charset="0"/>
              <a:buChar char="•"/>
              <a:defRPr sz="2000" kern="1200">
                <a:solidFill>
                  <a:schemeClr val="bg1"/>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197086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ktangel 43">
            <a:extLst>
              <a:ext uri="{FF2B5EF4-FFF2-40B4-BE49-F238E27FC236}">
                <a16:creationId xmlns:a16="http://schemas.microsoft.com/office/drawing/2014/main" id="{E548B536-61B3-4E81-9037-4A88D975D3C5}"/>
              </a:ext>
            </a:extLst>
          </p:cNvPr>
          <p:cNvSpPr/>
          <p:nvPr/>
        </p:nvSpPr>
        <p:spPr>
          <a:xfrm>
            <a:off x="9641633" y="1731513"/>
            <a:ext cx="2253837"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43" name="Rektangel 42">
            <a:extLst>
              <a:ext uri="{FF2B5EF4-FFF2-40B4-BE49-F238E27FC236}">
                <a16:creationId xmlns:a16="http://schemas.microsoft.com/office/drawing/2014/main" id="{77E711DB-F275-47D3-8193-6F79CFDC7CDD}"/>
              </a:ext>
            </a:extLst>
          </p:cNvPr>
          <p:cNvSpPr/>
          <p:nvPr/>
        </p:nvSpPr>
        <p:spPr>
          <a:xfrm>
            <a:off x="7357351" y="1731513"/>
            <a:ext cx="2228654"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42" name="Rektangel 41">
            <a:extLst>
              <a:ext uri="{FF2B5EF4-FFF2-40B4-BE49-F238E27FC236}">
                <a16:creationId xmlns:a16="http://schemas.microsoft.com/office/drawing/2014/main" id="{62EA80CE-B97B-4AFB-ABF8-FCF677F73707}"/>
              </a:ext>
            </a:extLst>
          </p:cNvPr>
          <p:cNvSpPr/>
          <p:nvPr/>
        </p:nvSpPr>
        <p:spPr>
          <a:xfrm>
            <a:off x="5062498" y="1731513"/>
            <a:ext cx="2239225"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41" name="Rektangel 40">
            <a:extLst>
              <a:ext uri="{FF2B5EF4-FFF2-40B4-BE49-F238E27FC236}">
                <a16:creationId xmlns:a16="http://schemas.microsoft.com/office/drawing/2014/main" id="{1864D70F-A73E-4692-B86F-CCF3930877CF}"/>
              </a:ext>
            </a:extLst>
          </p:cNvPr>
          <p:cNvSpPr/>
          <p:nvPr/>
        </p:nvSpPr>
        <p:spPr>
          <a:xfrm>
            <a:off x="2772272" y="1731513"/>
            <a:ext cx="2239225"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13" name="Rektangel 12">
            <a:extLst>
              <a:ext uri="{FF2B5EF4-FFF2-40B4-BE49-F238E27FC236}">
                <a16:creationId xmlns:a16="http://schemas.microsoft.com/office/drawing/2014/main" id="{F43F3183-15A5-4BE0-8090-075DB2C6C92A}"/>
              </a:ext>
            </a:extLst>
          </p:cNvPr>
          <p:cNvSpPr/>
          <p:nvPr/>
        </p:nvSpPr>
        <p:spPr>
          <a:xfrm>
            <a:off x="471065" y="1731513"/>
            <a:ext cx="2245579"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30" name="Rubrik 2"/>
          <p:cNvSpPr>
            <a:spLocks noGrp="1"/>
          </p:cNvSpPr>
          <p:nvPr>
            <p:ph type="title"/>
          </p:nvPr>
        </p:nvSpPr>
        <p:spPr>
          <a:xfrm>
            <a:off x="385080" y="197634"/>
            <a:ext cx="11806920" cy="1097766"/>
          </a:xfrm>
        </p:spPr>
        <p:txBody>
          <a:bodyPr/>
          <a:lstStyle/>
          <a:p>
            <a:r>
              <a:rPr lang="sv-SE" b="0" dirty="0"/>
              <a:t>G</a:t>
            </a:r>
            <a:r>
              <a:rPr lang="sv-SE" b="0" dirty="0">
                <a:solidFill>
                  <a:schemeClr val="bg1"/>
                </a:solidFill>
              </a:rPr>
              <a:t>ranskning och statushantering</a:t>
            </a:r>
          </a:p>
        </p:txBody>
      </p:sp>
      <p:sp>
        <p:nvSpPr>
          <p:cNvPr id="45" name="textruta 44"/>
          <p:cNvSpPr txBox="1"/>
          <p:nvPr/>
        </p:nvSpPr>
        <p:spPr>
          <a:xfrm>
            <a:off x="2760746" y="4901185"/>
            <a:ext cx="2268000" cy="380106"/>
          </a:xfrm>
          <a:prstGeom prst="rect">
            <a:avLst/>
          </a:prstGeom>
          <a:solidFill>
            <a:schemeClr val="accent5"/>
          </a:solidFill>
          <a:ln>
            <a:solidFill>
              <a:schemeClr val="accent5"/>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Arial" charset="0"/>
              </a:rPr>
              <a:t>Nya kommentar           (ROSA)</a:t>
            </a:r>
          </a:p>
        </p:txBody>
      </p:sp>
      <p:sp>
        <p:nvSpPr>
          <p:cNvPr id="46" name="textruta 45"/>
          <p:cNvSpPr txBox="1"/>
          <p:nvPr/>
        </p:nvSpPr>
        <p:spPr>
          <a:xfrm>
            <a:off x="5049654" y="5281291"/>
            <a:ext cx="2268000" cy="380106"/>
          </a:xfrm>
          <a:prstGeom prst="rect">
            <a:avLst/>
          </a:prstGeom>
          <a:solidFill>
            <a:schemeClr val="tx1">
              <a:lumMod val="50000"/>
              <a:lumOff val="50000"/>
            </a:schemeClr>
          </a:solidFill>
          <a:ln>
            <a:solidFill>
              <a:schemeClr val="tx1">
                <a:lumMod val="50000"/>
                <a:lumOff val="50000"/>
              </a:schemeClr>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a:ea typeface="+mn-ea"/>
                <a:cs typeface="Arial" charset="0"/>
              </a:rPr>
              <a:t>Avvisas                          (GRÅ)</a:t>
            </a:r>
            <a:endParaRPr kumimoji="0" lang="sv-SE" sz="1200" b="0" i="0" u="none" strike="noStrike" kern="1200" cap="none" spc="0" normalizeH="0" baseline="0" noProof="0" dirty="0">
              <a:ln>
                <a:noFill/>
              </a:ln>
              <a:noFill/>
              <a:effectLst/>
              <a:uLnTx/>
              <a:uFillTx/>
              <a:latin typeface="Arial"/>
              <a:ea typeface="+mn-ea"/>
              <a:cs typeface="Arial" charset="0"/>
            </a:endParaRPr>
          </a:p>
        </p:txBody>
      </p:sp>
      <p:sp>
        <p:nvSpPr>
          <p:cNvPr id="47" name="textruta 46"/>
          <p:cNvSpPr txBox="1"/>
          <p:nvPr/>
        </p:nvSpPr>
        <p:spPr>
          <a:xfrm>
            <a:off x="5049654" y="4901185"/>
            <a:ext cx="2268000" cy="380106"/>
          </a:xfrm>
          <a:prstGeom prst="rect">
            <a:avLst/>
          </a:prstGeom>
          <a:solidFill>
            <a:srgbClr val="FF0000"/>
          </a:solidFill>
          <a:ln>
            <a:solidFill>
              <a:srgbClr val="FF000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a:ea typeface="+mn-ea"/>
                <a:cs typeface="Arial" charset="0"/>
              </a:rPr>
              <a:t>Ska åtgärdas                 (RÖD)</a:t>
            </a:r>
          </a:p>
        </p:txBody>
      </p:sp>
      <p:sp>
        <p:nvSpPr>
          <p:cNvPr id="49" name="textruta 48"/>
          <p:cNvSpPr txBox="1"/>
          <p:nvPr/>
        </p:nvSpPr>
        <p:spPr>
          <a:xfrm>
            <a:off x="7338562" y="4901185"/>
            <a:ext cx="2268000" cy="380106"/>
          </a:xfrm>
          <a:prstGeom prst="rect">
            <a:avLst/>
          </a:prstGeom>
          <a:solidFill>
            <a:srgbClr val="92D050"/>
          </a:solidFill>
          <a:ln>
            <a:solidFill>
              <a:srgbClr val="92D05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Arial" charset="0"/>
              </a:rPr>
              <a:t>Har åtgärdats              (GRÖN)</a:t>
            </a:r>
          </a:p>
        </p:txBody>
      </p:sp>
      <p:sp>
        <p:nvSpPr>
          <p:cNvPr id="51" name="textruta 50"/>
          <p:cNvSpPr txBox="1"/>
          <p:nvPr/>
        </p:nvSpPr>
        <p:spPr>
          <a:xfrm>
            <a:off x="5049654" y="5661397"/>
            <a:ext cx="2268000" cy="380106"/>
          </a:xfrm>
          <a:prstGeom prst="rect">
            <a:avLst/>
          </a:prstGeom>
          <a:solidFill>
            <a:srgbClr val="FF8200"/>
          </a:solidFill>
          <a:ln>
            <a:solidFill>
              <a:srgbClr val="FF820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Arial" charset="0"/>
              </a:rPr>
              <a:t>Ny granskning        (ORANGE)</a:t>
            </a:r>
          </a:p>
        </p:txBody>
      </p:sp>
      <p:sp>
        <p:nvSpPr>
          <p:cNvPr id="37" name="textruta 36">
            <a:extLst>
              <a:ext uri="{FF2B5EF4-FFF2-40B4-BE49-F238E27FC236}">
                <a16:creationId xmlns:a16="http://schemas.microsoft.com/office/drawing/2014/main" id="{07A72F8A-DB82-4B3D-82DD-E451D4034E0C}"/>
              </a:ext>
            </a:extLst>
          </p:cNvPr>
          <p:cNvSpPr txBox="1"/>
          <p:nvPr/>
        </p:nvSpPr>
        <p:spPr>
          <a:xfrm>
            <a:off x="5049654" y="6041503"/>
            <a:ext cx="2268000" cy="380106"/>
          </a:xfrm>
          <a:prstGeom prst="rect">
            <a:avLst/>
          </a:prstGeom>
          <a:solidFill>
            <a:srgbClr val="0070C0"/>
          </a:solidFill>
          <a:ln>
            <a:solidFill>
              <a:srgbClr val="0070C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a:ea typeface="+mn-ea"/>
                <a:cs typeface="Arial" charset="0"/>
              </a:rPr>
              <a:t>Annat forum eller skede  (BLÅ)</a:t>
            </a:r>
          </a:p>
        </p:txBody>
      </p:sp>
      <p:sp>
        <p:nvSpPr>
          <p:cNvPr id="19" name="textruta 18"/>
          <p:cNvSpPr txBox="1"/>
          <p:nvPr/>
        </p:nvSpPr>
        <p:spPr>
          <a:xfrm>
            <a:off x="471065"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Förbered granskning</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Anvisning i AF och projekteringsanvisning</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Startmöte projektering:</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Projekteringstidplan</a:t>
            </a:r>
            <a:br>
              <a:rPr kumimoji="0" lang="sv-SE" sz="10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Gränsdragningslista/schema</a:t>
            </a:r>
            <a:br>
              <a:rPr kumimoji="0" lang="sv-SE" sz="10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Deltagarlista med mailadress</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Leverans av handlingar: </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BEAst PDF</a:t>
            </a:r>
            <a:r>
              <a:rPr kumimoji="0" lang="sv-SE" sz="1000" b="0" i="0" u="none" strike="noStrike" kern="1200" cap="none" spc="0" normalizeH="0" noProof="0" dirty="0">
                <a:ln>
                  <a:noFill/>
                </a:ln>
                <a:solidFill>
                  <a:srgbClr val="000000"/>
                </a:solidFill>
                <a:effectLst/>
                <a:uLnTx/>
                <a:uFillTx/>
                <a:latin typeface="Arial"/>
                <a:ea typeface="+mn-ea"/>
                <a:cs typeface="Arial" charset="0"/>
              </a:rPr>
              <a:t> </a:t>
            </a:r>
            <a:r>
              <a:rPr kumimoji="0" lang="sv-SE" sz="1000" b="0" i="0" u="none" strike="noStrike" kern="1200" cap="none" spc="0" normalizeH="0" baseline="0" noProof="0" dirty="0">
                <a:ln>
                  <a:noFill/>
                </a:ln>
                <a:solidFill>
                  <a:srgbClr val="000000"/>
                </a:solidFill>
                <a:effectLst/>
                <a:uLnTx/>
                <a:uFillTx/>
                <a:latin typeface="Arial"/>
                <a:ea typeface="+mn-ea"/>
                <a:cs typeface="Arial" charset="0"/>
              </a:rPr>
              <a:t>Guidelines</a:t>
            </a:r>
            <a:br>
              <a:rPr kumimoji="0" lang="sv-SE" sz="10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BEAst Hänvisningar i handlingar</a:t>
            </a:r>
            <a:br>
              <a:rPr kumimoji="0" lang="sv-SE" sz="11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Skapa Gransknings-PM med bifogade handlingar</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6" name="textruta 25"/>
          <p:cNvSpPr txBox="1"/>
          <p:nvPr/>
        </p:nvSpPr>
        <p:spPr>
          <a:xfrm>
            <a:off x="2761290" y="173294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Granskningsperiod</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 bjuder in deltagare till granskning</a:t>
            </a:r>
          </a:p>
          <a:p>
            <a:pPr marL="0" marR="0" lvl="0" indent="0" algn="l" defTabSz="914400" rtl="0" eaLnBrk="1" fontAlgn="base" latinLnBrk="0" hangingPunct="1">
              <a:lnSpc>
                <a:spcPct val="90000"/>
              </a:lnSpc>
              <a:spcBef>
                <a:spcPct val="0"/>
              </a:spcBef>
              <a:spcAft>
                <a:spcPct val="0"/>
              </a:spcAft>
              <a:buClrTx/>
              <a:buSzTx/>
              <a:buFontTx/>
              <a:buNone/>
              <a:tabLst/>
              <a:defRPr/>
            </a:pP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Projektören stämplar PM ’Klar för granskning’</a:t>
            </a:r>
          </a:p>
          <a:p>
            <a:pPr marL="0" marR="0" lvl="0" indent="0" algn="l" defTabSz="914400" rtl="0" eaLnBrk="1" fontAlgn="base" latinLnBrk="0" hangingPunct="1">
              <a:lnSpc>
                <a:spcPct val="90000"/>
              </a:lnSpc>
              <a:spcBef>
                <a:spcPct val="0"/>
              </a:spcBef>
              <a:spcAft>
                <a:spcPct val="0"/>
              </a:spcAft>
              <a:buClrTx/>
              <a:buSzTx/>
              <a:buFontTx/>
              <a:buNone/>
              <a:tabLst/>
              <a:defRPr/>
            </a:pP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Deltagarna granskar handlingarna </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Hantera frågor och svar</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endParaRPr lang="sv-SE" sz="900" dirty="0">
              <a:solidFill>
                <a:srgbClr val="000000"/>
              </a:solidFill>
              <a:latin typeface="Arial"/>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Deltagare stämplar PM </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’Granskning genomförd’</a:t>
            </a:r>
            <a:endParaRPr kumimoji="0" lang="sv-SE" sz="15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2" name="textruta 31"/>
          <p:cNvSpPr txBox="1"/>
          <p:nvPr/>
        </p:nvSpPr>
        <p:spPr>
          <a:xfrm>
            <a:off x="5050424"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Granskningsmöte</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Projekteringsledaren kallar till möte</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Beslut gransknings-kommentarer</a:t>
            </a:r>
          </a:p>
        </p:txBody>
      </p:sp>
      <p:sp>
        <p:nvSpPr>
          <p:cNvPr id="34" name="textruta 33"/>
          <p:cNvSpPr txBox="1">
            <a:spLocks/>
          </p:cNvSpPr>
          <p:nvPr/>
        </p:nvSpPr>
        <p:spPr>
          <a:xfrm>
            <a:off x="7338562"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Inarbeta ändringar</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Projektör inarbetar beslutade åtgärder</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Projektören stämplar PM ’Har åtgärdats’</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Projekteringsledaren stämplar PM </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t>
            </a:r>
            <a:r>
              <a:rPr kumimoji="0" lang="sv-SE" sz="1400" b="0" i="0" u="none" strike="noStrike" kern="1200" cap="none" spc="0" normalizeH="0" baseline="0" noProof="0" dirty="0" err="1">
                <a:ln>
                  <a:noFill/>
                </a:ln>
                <a:solidFill>
                  <a:srgbClr val="000000"/>
                </a:solidFill>
                <a:effectLst/>
                <a:uLnTx/>
                <a:uFillTx/>
                <a:latin typeface="Arial"/>
                <a:ea typeface="+mn-ea"/>
                <a:cs typeface="Arial" charset="0"/>
              </a:rPr>
              <a:t>Kl</a:t>
            </a: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ar för distribution’</a:t>
            </a:r>
          </a:p>
        </p:txBody>
      </p:sp>
      <p:sp>
        <p:nvSpPr>
          <p:cNvPr id="40" name="textruta 39"/>
          <p:cNvSpPr txBox="1"/>
          <p:nvPr/>
        </p:nvSpPr>
        <p:spPr>
          <a:xfrm>
            <a:off x="9627470"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Avsluta granskning</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Projekteringsledaren avslutar granskningen </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Granskningssamman-fattning skapas</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Arkivera granskningen</a:t>
            </a:r>
          </a:p>
        </p:txBody>
      </p:sp>
      <p:sp>
        <p:nvSpPr>
          <p:cNvPr id="20" name="Platshållare för text 7">
            <a:extLst>
              <a:ext uri="{FF2B5EF4-FFF2-40B4-BE49-F238E27FC236}">
                <a16:creationId xmlns:a16="http://schemas.microsoft.com/office/drawing/2014/main" id="{012BA692-55B3-4DD9-A0BC-CB6223E15B06}"/>
              </a:ext>
            </a:extLst>
          </p:cNvPr>
          <p:cNvSpPr txBox="1">
            <a:spLocks/>
          </p:cNvSpPr>
          <p:nvPr/>
        </p:nvSpPr>
        <p:spPr bwMode="auto">
          <a:xfrm>
            <a:off x="2751316" y="1559407"/>
            <a:ext cx="2302592" cy="4773751"/>
          </a:xfrm>
          <a:prstGeom prst="rect">
            <a:avLst/>
          </a:prstGeom>
          <a:solidFill>
            <a:schemeClr val="bg2">
              <a:alpha val="80000"/>
            </a:schemeClr>
          </a:solidFill>
          <a:ln>
            <a:noFill/>
          </a:ln>
        </p:spPr>
        <p:txBody>
          <a:bodyPr vert="horz" wrap="square" lIns="540000" tIns="180000" rIns="91440" bIns="180000" numCol="1" anchor="ctr" anchorCtr="0" compatLnSpc="1">
            <a:prstTxWarp prst="textNoShape">
              <a:avLst/>
            </a:prstTxWarp>
            <a:noAutofit/>
          </a:bodyPr>
          <a:lstStyle>
            <a:lvl1pPr marL="180975" indent="-180975" algn="l" rtl="0" eaLnBrk="1" fontAlgn="base" hangingPunct="1">
              <a:lnSpc>
                <a:spcPct val="90000"/>
              </a:lnSpc>
              <a:spcBef>
                <a:spcPts val="900"/>
              </a:spcBef>
              <a:spcAft>
                <a:spcPct val="0"/>
              </a:spcAft>
              <a:buClr>
                <a:schemeClr val="bg1"/>
              </a:buClr>
              <a:buFont typeface="Arial" panose="020B0604020202020204" pitchFamily="34" charset="0"/>
              <a:buChar char="•"/>
              <a:defRPr sz="2000" kern="1200">
                <a:solidFill>
                  <a:schemeClr val="bg1"/>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21" name="Platshållare för text 7">
            <a:extLst>
              <a:ext uri="{FF2B5EF4-FFF2-40B4-BE49-F238E27FC236}">
                <a16:creationId xmlns:a16="http://schemas.microsoft.com/office/drawing/2014/main" id="{5AF52936-FD03-48C2-A28A-BCE763B0CABB}"/>
              </a:ext>
            </a:extLst>
          </p:cNvPr>
          <p:cNvSpPr txBox="1">
            <a:spLocks/>
          </p:cNvSpPr>
          <p:nvPr/>
        </p:nvSpPr>
        <p:spPr bwMode="auto">
          <a:xfrm>
            <a:off x="441338" y="1470957"/>
            <a:ext cx="2307504" cy="4950649"/>
          </a:xfrm>
          <a:prstGeom prst="rect">
            <a:avLst/>
          </a:prstGeom>
          <a:solidFill>
            <a:schemeClr val="bg2">
              <a:alpha val="80000"/>
            </a:schemeClr>
          </a:solidFill>
          <a:ln>
            <a:noFill/>
          </a:ln>
        </p:spPr>
        <p:txBody>
          <a:bodyPr vert="horz" wrap="square" lIns="540000" tIns="180000" rIns="91440" bIns="180000" numCol="1" anchor="ctr" anchorCtr="0" compatLnSpc="1">
            <a:prstTxWarp prst="textNoShape">
              <a:avLst/>
            </a:prstTxWarp>
            <a:noAutofit/>
          </a:bodyPr>
          <a:lstStyle>
            <a:lvl1pPr marL="180975" indent="-180975" algn="l" rtl="0" eaLnBrk="1" fontAlgn="base" hangingPunct="1">
              <a:lnSpc>
                <a:spcPct val="90000"/>
              </a:lnSpc>
              <a:spcBef>
                <a:spcPts val="900"/>
              </a:spcBef>
              <a:spcAft>
                <a:spcPct val="0"/>
              </a:spcAft>
              <a:buClr>
                <a:schemeClr val="bg1"/>
              </a:buClr>
              <a:buFont typeface="Arial" panose="020B0604020202020204" pitchFamily="34" charset="0"/>
              <a:buChar char="•"/>
              <a:defRPr sz="2000" kern="1200">
                <a:solidFill>
                  <a:schemeClr val="bg1"/>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22" name="Platshållare för text 7">
            <a:extLst>
              <a:ext uri="{FF2B5EF4-FFF2-40B4-BE49-F238E27FC236}">
                <a16:creationId xmlns:a16="http://schemas.microsoft.com/office/drawing/2014/main" id="{0C76239B-4336-485A-949D-3C74C50F941D}"/>
              </a:ext>
            </a:extLst>
          </p:cNvPr>
          <p:cNvSpPr txBox="1">
            <a:spLocks/>
          </p:cNvSpPr>
          <p:nvPr/>
        </p:nvSpPr>
        <p:spPr bwMode="auto">
          <a:xfrm>
            <a:off x="5039728" y="1729688"/>
            <a:ext cx="2297066" cy="4773751"/>
          </a:xfrm>
          <a:prstGeom prst="rect">
            <a:avLst/>
          </a:prstGeom>
          <a:solidFill>
            <a:schemeClr val="bg2">
              <a:alpha val="80000"/>
            </a:schemeClr>
          </a:solidFill>
          <a:ln>
            <a:noFill/>
          </a:ln>
        </p:spPr>
        <p:txBody>
          <a:bodyPr vert="horz" wrap="square" lIns="540000" tIns="180000" rIns="91440" bIns="180000" numCol="1" anchor="ctr" anchorCtr="0" compatLnSpc="1">
            <a:prstTxWarp prst="textNoShape">
              <a:avLst/>
            </a:prstTxWarp>
            <a:noAutofit/>
          </a:bodyPr>
          <a:lstStyle>
            <a:lvl1pPr marL="180975" indent="-180975" algn="l" rtl="0" eaLnBrk="1" fontAlgn="base" hangingPunct="1">
              <a:lnSpc>
                <a:spcPct val="90000"/>
              </a:lnSpc>
              <a:spcBef>
                <a:spcPts val="900"/>
              </a:spcBef>
              <a:spcAft>
                <a:spcPct val="0"/>
              </a:spcAft>
              <a:buClr>
                <a:schemeClr val="bg1"/>
              </a:buClr>
              <a:buFont typeface="Arial" panose="020B0604020202020204" pitchFamily="34" charset="0"/>
              <a:buChar char="•"/>
              <a:defRPr sz="2000" kern="1200">
                <a:solidFill>
                  <a:schemeClr val="bg1"/>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24" name="Platshållare för text 7">
            <a:extLst>
              <a:ext uri="{FF2B5EF4-FFF2-40B4-BE49-F238E27FC236}">
                <a16:creationId xmlns:a16="http://schemas.microsoft.com/office/drawing/2014/main" id="{94704712-73E2-4861-A744-00BF10401A7E}"/>
              </a:ext>
            </a:extLst>
          </p:cNvPr>
          <p:cNvSpPr txBox="1">
            <a:spLocks/>
          </p:cNvSpPr>
          <p:nvPr/>
        </p:nvSpPr>
        <p:spPr bwMode="auto">
          <a:xfrm>
            <a:off x="7336395" y="1559407"/>
            <a:ext cx="2284330" cy="4438953"/>
          </a:xfrm>
          <a:prstGeom prst="rect">
            <a:avLst/>
          </a:prstGeom>
          <a:solidFill>
            <a:schemeClr val="bg2">
              <a:alpha val="80000"/>
            </a:schemeClr>
          </a:solidFill>
          <a:ln>
            <a:noFill/>
          </a:ln>
        </p:spPr>
        <p:txBody>
          <a:bodyPr vert="horz" wrap="square" lIns="540000" tIns="180000" rIns="91440" bIns="180000" numCol="1" anchor="ctr" anchorCtr="0" compatLnSpc="1">
            <a:prstTxWarp prst="textNoShape">
              <a:avLst/>
            </a:prstTxWarp>
            <a:noAutofit/>
          </a:bodyPr>
          <a:lstStyle>
            <a:lvl1pPr marL="180975" indent="-180975" algn="l" rtl="0" eaLnBrk="1" fontAlgn="base" hangingPunct="1">
              <a:lnSpc>
                <a:spcPct val="90000"/>
              </a:lnSpc>
              <a:spcBef>
                <a:spcPts val="900"/>
              </a:spcBef>
              <a:spcAft>
                <a:spcPct val="0"/>
              </a:spcAft>
              <a:buClr>
                <a:schemeClr val="bg1"/>
              </a:buClr>
              <a:buFont typeface="Arial" panose="020B0604020202020204" pitchFamily="34" charset="0"/>
              <a:buChar char="•"/>
              <a:defRPr sz="2000" kern="1200">
                <a:solidFill>
                  <a:schemeClr val="bg1"/>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900"/>
              </a:spcBef>
              <a:spcAft>
                <a:spcPct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322041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ktangel 43">
            <a:extLst>
              <a:ext uri="{FF2B5EF4-FFF2-40B4-BE49-F238E27FC236}">
                <a16:creationId xmlns:a16="http://schemas.microsoft.com/office/drawing/2014/main" id="{E548B536-61B3-4E81-9037-4A88D975D3C5}"/>
              </a:ext>
            </a:extLst>
          </p:cNvPr>
          <p:cNvSpPr/>
          <p:nvPr/>
        </p:nvSpPr>
        <p:spPr>
          <a:xfrm>
            <a:off x="9641633" y="1731513"/>
            <a:ext cx="2253837"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43" name="Rektangel 42">
            <a:extLst>
              <a:ext uri="{FF2B5EF4-FFF2-40B4-BE49-F238E27FC236}">
                <a16:creationId xmlns:a16="http://schemas.microsoft.com/office/drawing/2014/main" id="{77E711DB-F275-47D3-8193-6F79CFDC7CDD}"/>
              </a:ext>
            </a:extLst>
          </p:cNvPr>
          <p:cNvSpPr/>
          <p:nvPr/>
        </p:nvSpPr>
        <p:spPr>
          <a:xfrm>
            <a:off x="7357351" y="1731513"/>
            <a:ext cx="2228654"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42" name="Rektangel 41">
            <a:extLst>
              <a:ext uri="{FF2B5EF4-FFF2-40B4-BE49-F238E27FC236}">
                <a16:creationId xmlns:a16="http://schemas.microsoft.com/office/drawing/2014/main" id="{62EA80CE-B97B-4AFB-ABF8-FCF677F73707}"/>
              </a:ext>
            </a:extLst>
          </p:cNvPr>
          <p:cNvSpPr/>
          <p:nvPr/>
        </p:nvSpPr>
        <p:spPr>
          <a:xfrm>
            <a:off x="5062498" y="1731513"/>
            <a:ext cx="2239225"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41" name="Rektangel 40">
            <a:extLst>
              <a:ext uri="{FF2B5EF4-FFF2-40B4-BE49-F238E27FC236}">
                <a16:creationId xmlns:a16="http://schemas.microsoft.com/office/drawing/2014/main" id="{1864D70F-A73E-4692-B86F-CCF3930877CF}"/>
              </a:ext>
            </a:extLst>
          </p:cNvPr>
          <p:cNvSpPr/>
          <p:nvPr/>
        </p:nvSpPr>
        <p:spPr>
          <a:xfrm>
            <a:off x="2772272" y="1731513"/>
            <a:ext cx="2239225"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13" name="Rektangel 12">
            <a:extLst>
              <a:ext uri="{FF2B5EF4-FFF2-40B4-BE49-F238E27FC236}">
                <a16:creationId xmlns:a16="http://schemas.microsoft.com/office/drawing/2014/main" id="{F43F3183-15A5-4BE0-8090-075DB2C6C92A}"/>
              </a:ext>
            </a:extLst>
          </p:cNvPr>
          <p:cNvSpPr/>
          <p:nvPr/>
        </p:nvSpPr>
        <p:spPr>
          <a:xfrm>
            <a:off x="471065" y="1731513"/>
            <a:ext cx="2245579" cy="4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30" name="Rubrik 2"/>
          <p:cNvSpPr>
            <a:spLocks noGrp="1"/>
          </p:cNvSpPr>
          <p:nvPr>
            <p:ph type="title"/>
          </p:nvPr>
        </p:nvSpPr>
        <p:spPr>
          <a:xfrm>
            <a:off x="385080" y="197634"/>
            <a:ext cx="11806920" cy="1097766"/>
          </a:xfrm>
        </p:spPr>
        <p:txBody>
          <a:bodyPr/>
          <a:lstStyle/>
          <a:p>
            <a:r>
              <a:rPr lang="sv-SE" b="0" dirty="0"/>
              <a:t>G</a:t>
            </a:r>
            <a:r>
              <a:rPr lang="sv-SE" b="0" dirty="0">
                <a:solidFill>
                  <a:schemeClr val="bg1"/>
                </a:solidFill>
              </a:rPr>
              <a:t>ranskning och statushantering</a:t>
            </a:r>
          </a:p>
        </p:txBody>
      </p:sp>
      <p:sp>
        <p:nvSpPr>
          <p:cNvPr id="45" name="textruta 44"/>
          <p:cNvSpPr txBox="1"/>
          <p:nvPr/>
        </p:nvSpPr>
        <p:spPr>
          <a:xfrm>
            <a:off x="2760746" y="4901185"/>
            <a:ext cx="2268000" cy="380106"/>
          </a:xfrm>
          <a:prstGeom prst="rect">
            <a:avLst/>
          </a:prstGeom>
          <a:solidFill>
            <a:schemeClr val="accent5"/>
          </a:solidFill>
          <a:ln>
            <a:solidFill>
              <a:schemeClr val="accent5"/>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Arial" charset="0"/>
              </a:rPr>
              <a:t>Nya kommentar           (ROSA)</a:t>
            </a:r>
          </a:p>
        </p:txBody>
      </p:sp>
      <p:sp>
        <p:nvSpPr>
          <p:cNvPr id="46" name="textruta 45"/>
          <p:cNvSpPr txBox="1"/>
          <p:nvPr/>
        </p:nvSpPr>
        <p:spPr>
          <a:xfrm>
            <a:off x="5049654" y="5281291"/>
            <a:ext cx="2268000" cy="380106"/>
          </a:xfrm>
          <a:prstGeom prst="rect">
            <a:avLst/>
          </a:prstGeom>
          <a:solidFill>
            <a:schemeClr val="tx1">
              <a:lumMod val="50000"/>
              <a:lumOff val="50000"/>
            </a:schemeClr>
          </a:solidFill>
          <a:ln>
            <a:solidFill>
              <a:schemeClr val="tx1">
                <a:lumMod val="50000"/>
                <a:lumOff val="50000"/>
              </a:schemeClr>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a:ea typeface="+mn-ea"/>
                <a:cs typeface="Arial" charset="0"/>
              </a:rPr>
              <a:t>Avvisas                          (GRÅ)</a:t>
            </a:r>
            <a:endParaRPr kumimoji="0" lang="sv-SE" sz="1200" b="0" i="0" u="none" strike="noStrike" kern="1200" cap="none" spc="0" normalizeH="0" baseline="0" noProof="0" dirty="0">
              <a:ln>
                <a:noFill/>
              </a:ln>
              <a:noFill/>
              <a:effectLst/>
              <a:uLnTx/>
              <a:uFillTx/>
              <a:latin typeface="Arial"/>
              <a:ea typeface="+mn-ea"/>
              <a:cs typeface="Arial" charset="0"/>
            </a:endParaRPr>
          </a:p>
        </p:txBody>
      </p:sp>
      <p:sp>
        <p:nvSpPr>
          <p:cNvPr id="47" name="textruta 46"/>
          <p:cNvSpPr txBox="1"/>
          <p:nvPr/>
        </p:nvSpPr>
        <p:spPr>
          <a:xfrm>
            <a:off x="5049654" y="4901185"/>
            <a:ext cx="2268000" cy="380106"/>
          </a:xfrm>
          <a:prstGeom prst="rect">
            <a:avLst/>
          </a:prstGeom>
          <a:solidFill>
            <a:srgbClr val="FF0000"/>
          </a:solidFill>
          <a:ln>
            <a:solidFill>
              <a:srgbClr val="FF000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a:ea typeface="+mn-ea"/>
                <a:cs typeface="Arial" charset="0"/>
              </a:rPr>
              <a:t>Ska åtgärdas                 (RÖD)</a:t>
            </a:r>
          </a:p>
        </p:txBody>
      </p:sp>
      <p:sp>
        <p:nvSpPr>
          <p:cNvPr id="49" name="textruta 48"/>
          <p:cNvSpPr txBox="1"/>
          <p:nvPr/>
        </p:nvSpPr>
        <p:spPr>
          <a:xfrm>
            <a:off x="7338562" y="4901185"/>
            <a:ext cx="2268000" cy="380106"/>
          </a:xfrm>
          <a:prstGeom prst="rect">
            <a:avLst/>
          </a:prstGeom>
          <a:solidFill>
            <a:srgbClr val="92D050"/>
          </a:solidFill>
          <a:ln>
            <a:solidFill>
              <a:srgbClr val="92D05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Arial" charset="0"/>
              </a:rPr>
              <a:t>Har åtgärdats              (GRÖN)</a:t>
            </a:r>
          </a:p>
        </p:txBody>
      </p:sp>
      <p:sp>
        <p:nvSpPr>
          <p:cNvPr id="51" name="textruta 50"/>
          <p:cNvSpPr txBox="1"/>
          <p:nvPr/>
        </p:nvSpPr>
        <p:spPr>
          <a:xfrm>
            <a:off x="5049654" y="5661397"/>
            <a:ext cx="2268000" cy="380106"/>
          </a:xfrm>
          <a:prstGeom prst="rect">
            <a:avLst/>
          </a:prstGeom>
          <a:solidFill>
            <a:srgbClr val="FF8200"/>
          </a:solidFill>
          <a:ln>
            <a:solidFill>
              <a:srgbClr val="FF820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Arial" charset="0"/>
              </a:rPr>
              <a:t>Ny granskning        (ORANGE)</a:t>
            </a:r>
          </a:p>
        </p:txBody>
      </p:sp>
      <p:sp>
        <p:nvSpPr>
          <p:cNvPr id="37" name="textruta 36">
            <a:extLst>
              <a:ext uri="{FF2B5EF4-FFF2-40B4-BE49-F238E27FC236}">
                <a16:creationId xmlns:a16="http://schemas.microsoft.com/office/drawing/2014/main" id="{07A72F8A-DB82-4B3D-82DD-E451D4034E0C}"/>
              </a:ext>
            </a:extLst>
          </p:cNvPr>
          <p:cNvSpPr txBox="1"/>
          <p:nvPr/>
        </p:nvSpPr>
        <p:spPr>
          <a:xfrm>
            <a:off x="5049654" y="6041503"/>
            <a:ext cx="2268000" cy="380106"/>
          </a:xfrm>
          <a:prstGeom prst="rect">
            <a:avLst/>
          </a:prstGeom>
          <a:solidFill>
            <a:srgbClr val="0070C0"/>
          </a:solidFill>
          <a:ln>
            <a:solidFill>
              <a:srgbClr val="0070C0"/>
            </a:solidFill>
          </a:ln>
        </p:spPr>
        <p:txBody>
          <a:bodyPr wrap="square" rtlCol="0" anchor="ctr">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a:ea typeface="+mn-ea"/>
                <a:cs typeface="Arial" charset="0"/>
              </a:rPr>
              <a:t>Annat forum eller skede  (BLÅ)</a:t>
            </a:r>
          </a:p>
        </p:txBody>
      </p:sp>
      <p:sp>
        <p:nvSpPr>
          <p:cNvPr id="19" name="textruta 18"/>
          <p:cNvSpPr txBox="1"/>
          <p:nvPr/>
        </p:nvSpPr>
        <p:spPr>
          <a:xfrm>
            <a:off x="471065"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Förbered granskning</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Anvisning i AF och projekteringsanvisning</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Startmöte projektering:</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Projekteringstidplan</a:t>
            </a:r>
            <a:br>
              <a:rPr kumimoji="0" lang="sv-SE" sz="10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Gränsdragningslista/schema</a:t>
            </a:r>
            <a:br>
              <a:rPr kumimoji="0" lang="sv-SE" sz="10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Deltagarlista</a:t>
            </a:r>
            <a:r>
              <a:rPr kumimoji="0" lang="sv-SE" sz="1000" b="0" i="0" u="none" strike="noStrike" kern="1200" cap="none" spc="0" normalizeH="0" noProof="0" dirty="0">
                <a:ln>
                  <a:noFill/>
                </a:ln>
                <a:solidFill>
                  <a:srgbClr val="000000"/>
                </a:solidFill>
                <a:effectLst/>
                <a:uLnTx/>
                <a:uFillTx/>
                <a:latin typeface="Arial"/>
                <a:ea typeface="+mn-ea"/>
                <a:cs typeface="Arial" charset="0"/>
              </a:rPr>
              <a:t> med mailadress</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Leverans av handlingar: </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BEAst PDF Guidelines</a:t>
            </a:r>
            <a:br>
              <a:rPr kumimoji="0" lang="sv-SE" sz="1000" b="0" i="0" u="none" strike="noStrike" kern="1200" cap="none" spc="0" normalizeH="0" baseline="0" noProof="0" dirty="0">
                <a:ln>
                  <a:noFill/>
                </a:ln>
                <a:solidFill>
                  <a:srgbClr val="000000"/>
                </a:solidFill>
                <a:effectLst/>
                <a:uLnTx/>
                <a:uFillTx/>
                <a:latin typeface="Arial"/>
                <a:ea typeface="+mn-ea"/>
                <a:cs typeface="Arial" charset="0"/>
              </a:rPr>
            </a:br>
            <a:r>
              <a:rPr kumimoji="0" lang="sv-SE" sz="1000" b="0" i="0" u="none" strike="noStrike" kern="1200" cap="none" spc="0" normalizeH="0" baseline="0" noProof="0" dirty="0">
                <a:ln>
                  <a:noFill/>
                </a:ln>
                <a:solidFill>
                  <a:srgbClr val="000000"/>
                </a:solidFill>
                <a:effectLst/>
                <a:uLnTx/>
                <a:uFillTx/>
                <a:latin typeface="Arial"/>
                <a:ea typeface="+mn-ea"/>
                <a:cs typeface="Arial" charset="0"/>
              </a:rPr>
              <a:t>- BEAst Hänvisningar i handlingar</a:t>
            </a:r>
            <a:br>
              <a:rPr kumimoji="0" lang="sv-SE" sz="11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Skapa Gransknings-PM med bifogade handlingar</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6" name="textruta 25"/>
          <p:cNvSpPr txBox="1"/>
          <p:nvPr/>
        </p:nvSpPr>
        <p:spPr>
          <a:xfrm>
            <a:off x="2761290" y="173294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Granskningsperiod</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 bjuder in deltagare till granskning</a:t>
            </a:r>
          </a:p>
          <a:p>
            <a:pPr marL="0" marR="0" lvl="0" indent="0" algn="l" defTabSz="914400" rtl="0" eaLnBrk="1" fontAlgn="base" latinLnBrk="0" hangingPunct="1">
              <a:lnSpc>
                <a:spcPct val="90000"/>
              </a:lnSpc>
              <a:spcBef>
                <a:spcPct val="0"/>
              </a:spcBef>
              <a:spcAft>
                <a:spcPct val="0"/>
              </a:spcAft>
              <a:buClrTx/>
              <a:buSzTx/>
              <a:buFontTx/>
              <a:buNone/>
              <a:tabLst/>
              <a:defRPr/>
            </a:pP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Projektören stämplar PM ’Klar för granskning’</a:t>
            </a:r>
          </a:p>
          <a:p>
            <a:pPr marL="0" marR="0" lvl="0" indent="0" algn="l" defTabSz="914400" rtl="0" eaLnBrk="1" fontAlgn="base" latinLnBrk="0" hangingPunct="1">
              <a:lnSpc>
                <a:spcPct val="90000"/>
              </a:lnSpc>
              <a:spcBef>
                <a:spcPct val="0"/>
              </a:spcBef>
              <a:spcAft>
                <a:spcPct val="0"/>
              </a:spcAft>
              <a:buClrTx/>
              <a:buSzTx/>
              <a:buFontTx/>
              <a:buNone/>
              <a:tabLst/>
              <a:defRPr/>
            </a:pP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Deltagarna granskar handlingarna </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Hantera frågor och svar</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endParaRPr lang="sv-SE" sz="900" dirty="0">
              <a:solidFill>
                <a:srgbClr val="000000"/>
              </a:solidFill>
              <a:latin typeface="Arial"/>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Deltagare stämplar PM </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’Granskning genomförd’</a:t>
            </a:r>
            <a:endParaRPr kumimoji="0" lang="sv-SE" sz="15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2" name="textruta 31"/>
          <p:cNvSpPr txBox="1"/>
          <p:nvPr/>
        </p:nvSpPr>
        <p:spPr>
          <a:xfrm>
            <a:off x="5050424"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Granskningsmöte</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Projekteringsledaren kallar till möte</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Beslut gransknings-kommentarer</a:t>
            </a:r>
          </a:p>
        </p:txBody>
      </p:sp>
      <p:sp>
        <p:nvSpPr>
          <p:cNvPr id="34" name="textruta 33"/>
          <p:cNvSpPr txBox="1">
            <a:spLocks/>
          </p:cNvSpPr>
          <p:nvPr/>
        </p:nvSpPr>
        <p:spPr>
          <a:xfrm>
            <a:off x="7338562"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Inarbeta ändringar</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Projektör inarbetar beslutade åtgärder</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Projektören stämplar PM ’Har åtgärdats’</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Projekteringsledaren stämplar PM </a:t>
            </a:r>
            <a:br>
              <a:rPr kumimoji="0" lang="sv-SE" sz="1400" b="0" i="0" u="none" strike="noStrike" kern="1200" cap="none" spc="0" normalizeH="0" baseline="0" noProof="0" dirty="0">
                <a:ln>
                  <a:noFill/>
                </a:ln>
                <a:solidFill>
                  <a:srgbClr val="000000"/>
                </a:solidFill>
                <a:effectLst/>
                <a:uLnTx/>
                <a:uFillTx/>
                <a:latin typeface="Arial"/>
                <a:ea typeface="+mn-ea"/>
                <a:cs typeface="Arial" charset="0"/>
              </a:rPr>
            </a:b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t>
            </a:r>
            <a:r>
              <a:rPr kumimoji="0" lang="sv-SE" sz="1400" b="0" i="0" u="none" strike="noStrike" kern="1200" cap="none" spc="0" normalizeH="0" baseline="0" noProof="0" dirty="0" err="1">
                <a:ln>
                  <a:noFill/>
                </a:ln>
                <a:solidFill>
                  <a:srgbClr val="000000"/>
                </a:solidFill>
                <a:effectLst/>
                <a:uLnTx/>
                <a:uFillTx/>
                <a:latin typeface="Arial"/>
                <a:ea typeface="+mn-ea"/>
                <a:cs typeface="Arial" charset="0"/>
              </a:rPr>
              <a:t>Kl</a:t>
            </a: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ar för distribution’</a:t>
            </a:r>
          </a:p>
        </p:txBody>
      </p:sp>
      <p:sp>
        <p:nvSpPr>
          <p:cNvPr id="40" name="textruta 39"/>
          <p:cNvSpPr txBox="1"/>
          <p:nvPr/>
        </p:nvSpPr>
        <p:spPr>
          <a:xfrm>
            <a:off x="9627470" y="1731514"/>
            <a:ext cx="2268000" cy="3168000"/>
          </a:xfrm>
          <a:prstGeom prst="rect">
            <a:avLst/>
          </a:prstGeom>
          <a:noFill/>
          <a:ln>
            <a:solidFill>
              <a:schemeClr val="bg1">
                <a:lumMod val="75000"/>
              </a:schemeClr>
            </a:solidFill>
          </a:ln>
        </p:spPr>
        <p:txBody>
          <a:bodyPr wrap="square" rtlCol="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Arial" charset="0"/>
              </a:rPr>
              <a:t> </a:t>
            </a:r>
            <a:br>
              <a:rPr kumimoji="0" lang="sv-SE" sz="1600" b="0" i="0" u="none" strike="noStrike" kern="1200" cap="none" spc="0" normalizeH="0" baseline="0" noProof="0" dirty="0">
                <a:ln>
                  <a:noFill/>
                </a:ln>
                <a:solidFill>
                  <a:srgbClr val="000000"/>
                </a:solidFill>
                <a:effectLst/>
                <a:uLnTx/>
                <a:uFillTx/>
                <a:latin typeface="Arial"/>
                <a:ea typeface="+mn-ea"/>
                <a:cs typeface="Arial" charset="0"/>
              </a:rPr>
            </a:br>
            <a:r>
              <a:rPr kumimoji="0" lang="sv-SE" sz="1600" b="1" i="0" u="none" strike="noStrike" kern="1200" cap="none" spc="0" normalizeH="0" baseline="0" noProof="0" dirty="0">
                <a:ln>
                  <a:noFill/>
                </a:ln>
                <a:solidFill>
                  <a:srgbClr val="000000"/>
                </a:solidFill>
                <a:effectLst/>
                <a:uLnTx/>
                <a:uFillTx/>
                <a:latin typeface="Arial"/>
                <a:ea typeface="+mn-ea"/>
                <a:cs typeface="Arial" charset="0"/>
              </a:rPr>
              <a:t>Avsluta granskning</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Projekteringsledaren avslutar granskningen </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Granskningssamman-fattning skapas</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Arial" charset="0"/>
              </a:rPr>
              <a:t>Arkivera granskningen</a:t>
            </a:r>
          </a:p>
        </p:txBody>
      </p:sp>
    </p:spTree>
    <p:extLst>
      <p:ext uri="{BB962C8B-B14F-4D97-AF65-F5344CB8AC3E}">
        <p14:creationId xmlns:p14="http://schemas.microsoft.com/office/powerpoint/2010/main" val="406287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8D9B8CB3-FCD7-4DF4-97CD-19B7D1F5C47E}"/>
              </a:ext>
            </a:extLst>
          </p:cNvPr>
          <p:cNvSpPr>
            <a:spLocks noGrp="1"/>
          </p:cNvSpPr>
          <p:nvPr>
            <p:ph sz="quarter" idx="14"/>
          </p:nvPr>
        </p:nvSpPr>
        <p:spPr>
          <a:xfrm>
            <a:off x="385079" y="1773236"/>
            <a:ext cx="5045565" cy="2145909"/>
          </a:xfrm>
        </p:spPr>
        <p:txBody>
          <a:bodyPr/>
          <a:lstStyle/>
          <a:p>
            <a:pPr marL="0" indent="0">
              <a:buNone/>
            </a:pPr>
            <a:r>
              <a:rPr lang="sv-SE" sz="1600" dirty="0"/>
              <a:t>I Dalux används kommentarstypen Granskning för hantering av granskningskommentarer: </a:t>
            </a:r>
            <a:br>
              <a:rPr lang="sv-SE" sz="1600" dirty="0"/>
            </a:br>
            <a:br>
              <a:rPr lang="sv-SE" sz="1800" dirty="0"/>
            </a:br>
            <a:r>
              <a:rPr lang="sv-SE" sz="1600" dirty="0"/>
              <a:t>Kommentarstypen innehåller markeringsverktyg för att hantera kommentarer och visa status med text </a:t>
            </a:r>
            <a:br>
              <a:rPr lang="sv-SE" sz="1600" dirty="0"/>
            </a:br>
            <a:r>
              <a:rPr lang="sv-SE" sz="1600" dirty="0"/>
              <a:t>och färg enligt BEAst standard – markering på handling och i granskningskommentarer hanterar status och svar.</a:t>
            </a:r>
          </a:p>
        </p:txBody>
      </p:sp>
      <p:sp>
        <p:nvSpPr>
          <p:cNvPr id="3" name="Rubrik 2"/>
          <p:cNvSpPr>
            <a:spLocks noGrp="1"/>
          </p:cNvSpPr>
          <p:nvPr>
            <p:ph type="title"/>
          </p:nvPr>
        </p:nvSpPr>
        <p:spPr>
          <a:xfrm>
            <a:off x="385081" y="197634"/>
            <a:ext cx="5209944" cy="1097766"/>
          </a:xfrm>
        </p:spPr>
        <p:txBody>
          <a:bodyPr/>
          <a:lstStyle/>
          <a:p>
            <a:r>
              <a:rPr lang="sv-SE" sz="2800" b="0" dirty="0">
                <a:solidFill>
                  <a:schemeClr val="tx1"/>
                </a:solidFill>
              </a:rPr>
              <a:t>Hantera gransknings-</a:t>
            </a:r>
            <a:br>
              <a:rPr lang="sv-SE" sz="2800" b="0" dirty="0">
                <a:solidFill>
                  <a:schemeClr val="tx1"/>
                </a:solidFill>
              </a:rPr>
            </a:br>
            <a:r>
              <a:rPr lang="sv-SE" sz="2800" b="0" dirty="0">
                <a:solidFill>
                  <a:schemeClr val="tx1"/>
                </a:solidFill>
              </a:rPr>
              <a:t>kommentarer och status</a:t>
            </a:r>
          </a:p>
        </p:txBody>
      </p:sp>
      <p:sp>
        <p:nvSpPr>
          <p:cNvPr id="12" name="Rektangel 11"/>
          <p:cNvSpPr/>
          <p:nvPr/>
        </p:nvSpPr>
        <p:spPr>
          <a:xfrm>
            <a:off x="10278836" y="4865914"/>
            <a:ext cx="1191985" cy="1012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a:solidFill>
                <a:srgbClr val="FFFFFF"/>
              </a:solidFill>
              <a:latin typeface="Arial" pitchFamily="34" charset="0"/>
              <a:cs typeface="Arial" pitchFamily="34" charset="0"/>
            </a:endParaRPr>
          </a:p>
        </p:txBody>
      </p:sp>
      <p:pic>
        <p:nvPicPr>
          <p:cNvPr id="4" name="Bildobjekt 3">
            <a:extLst>
              <a:ext uri="{FF2B5EF4-FFF2-40B4-BE49-F238E27FC236}">
                <a16:creationId xmlns:a16="http://schemas.microsoft.com/office/drawing/2014/main" id="{0059ED98-73B5-FCFB-4C11-C15B8CEB52DA}"/>
              </a:ext>
            </a:extLst>
          </p:cNvPr>
          <p:cNvPicPr>
            <a:picLocks noChangeAspect="1"/>
          </p:cNvPicPr>
          <p:nvPr/>
        </p:nvPicPr>
        <p:blipFill>
          <a:blip r:embed="rId3"/>
          <a:stretch>
            <a:fillRect/>
          </a:stretch>
        </p:blipFill>
        <p:spPr>
          <a:xfrm>
            <a:off x="5473304" y="279459"/>
            <a:ext cx="6490096" cy="3660141"/>
          </a:xfrm>
          <a:prstGeom prst="rect">
            <a:avLst/>
          </a:prstGeom>
          <a:ln>
            <a:solidFill>
              <a:schemeClr val="bg1">
                <a:lumMod val="85000"/>
              </a:schemeClr>
            </a:solidFill>
          </a:ln>
        </p:spPr>
      </p:pic>
      <p:cxnSp>
        <p:nvCxnSpPr>
          <p:cNvPr id="64" name="Koppling: vinklad 15">
            <a:extLst>
              <a:ext uri="{FF2B5EF4-FFF2-40B4-BE49-F238E27FC236}">
                <a16:creationId xmlns:a16="http://schemas.microsoft.com/office/drawing/2014/main" id="{B865191B-BE01-496C-8D13-64B4086D866A}"/>
              </a:ext>
            </a:extLst>
          </p:cNvPr>
          <p:cNvCxnSpPr>
            <a:cxnSpLocks/>
          </p:cNvCxnSpPr>
          <p:nvPr/>
        </p:nvCxnSpPr>
        <p:spPr>
          <a:xfrm rot="16200000" flipV="1">
            <a:off x="8916868" y="2202111"/>
            <a:ext cx="3416336" cy="850821"/>
          </a:xfrm>
          <a:prstGeom prst="bentConnector3">
            <a:avLst>
              <a:gd name="adj1" fmla="val 50000"/>
            </a:avLst>
          </a:prstGeom>
          <a:noFill/>
          <a:ln w="25400" cap="flat" cmpd="sng" algn="ctr">
            <a:solidFill>
              <a:srgbClr val="0063FF"/>
            </a:solidFill>
            <a:prstDash val="solid"/>
            <a:miter lim="800000"/>
            <a:tailEnd type="oval"/>
          </a:ln>
          <a:effectLst/>
        </p:spPr>
      </p:cxnSp>
      <p:pic>
        <p:nvPicPr>
          <p:cNvPr id="21" name="Bildobjekt 20">
            <a:extLst>
              <a:ext uri="{FF2B5EF4-FFF2-40B4-BE49-F238E27FC236}">
                <a16:creationId xmlns:a16="http://schemas.microsoft.com/office/drawing/2014/main" id="{E4D6AF7D-39CB-BCA5-0E90-2EAC96E7FE14}"/>
              </a:ext>
            </a:extLst>
          </p:cNvPr>
          <p:cNvPicPr>
            <a:picLocks noChangeAspect="1"/>
          </p:cNvPicPr>
          <p:nvPr/>
        </p:nvPicPr>
        <p:blipFill>
          <a:blip r:embed="rId4"/>
          <a:stretch>
            <a:fillRect/>
          </a:stretch>
        </p:blipFill>
        <p:spPr>
          <a:xfrm>
            <a:off x="3708845" y="4021425"/>
            <a:ext cx="6084059" cy="2513467"/>
          </a:xfrm>
          <a:prstGeom prst="rect">
            <a:avLst/>
          </a:prstGeom>
          <a:ln>
            <a:solidFill>
              <a:schemeClr val="bg1">
                <a:lumMod val="85000"/>
              </a:schemeClr>
            </a:solidFill>
          </a:ln>
        </p:spPr>
      </p:pic>
      <p:sp>
        <p:nvSpPr>
          <p:cNvPr id="9" name="Text Box 6"/>
          <p:cNvSpPr txBox="1">
            <a:spLocks noChangeArrowheads="1"/>
          </p:cNvSpPr>
          <p:nvPr/>
        </p:nvSpPr>
        <p:spPr bwMode="blackWhite">
          <a:xfrm>
            <a:off x="385079" y="5878286"/>
            <a:ext cx="3103200" cy="504000"/>
          </a:xfrm>
          <a:prstGeom prst="rect">
            <a:avLst/>
          </a:prstGeom>
          <a:solidFill>
            <a:srgbClr val="006DB7"/>
          </a:solidFill>
          <a:ln w="9525" algn="ctr">
            <a:solidFill>
              <a:srgbClr val="006DB7"/>
            </a:solidFill>
            <a:miter lim="800000"/>
            <a:headEnd/>
            <a:tailEnd/>
          </a:ln>
        </p:spPr>
        <p:txBody>
          <a:bodyPr anchor="t">
            <a:noAutofit/>
          </a:bodyPr>
          <a:lstStyle>
            <a:defPPr>
              <a:defRPr lang="sv-SE"/>
            </a:defPPr>
            <a:lvl1pPr marL="0" marR="0" lvl="0" indent="0" defTabSz="914400" eaLnBrk="0" fontAlgn="auto" latinLnBrk="0" hangingPunct="0">
              <a:lnSpc>
                <a:spcPct val="100000"/>
              </a:lnSpc>
              <a:spcBef>
                <a:spcPct val="50000"/>
              </a:spcBef>
              <a:spcAft>
                <a:spcPts val="0"/>
              </a:spcAft>
              <a:buClrTx/>
              <a:buSzTx/>
              <a:buFontTx/>
              <a:buNone/>
              <a:tabLst/>
              <a:defRPr kumimoji="0" sz="1200" b="0" i="0" u="none" strike="noStrike" kern="0" cap="none" spc="0" normalizeH="0" baseline="0">
                <a:ln>
                  <a:noFill/>
                </a:ln>
                <a:solidFill>
                  <a:srgbClr val="FFFFFF"/>
                </a:solidFill>
                <a:effectLst/>
                <a:uLnTx/>
                <a:uFillTx/>
                <a:cs typeface="+mn-cs"/>
              </a:defRPr>
            </a:lvl1pPr>
            <a:lvl2pPr marL="742950" indent="-285750">
              <a:spcBef>
                <a:spcPct val="20000"/>
              </a:spcBef>
              <a:buClr>
                <a:schemeClr val="tx2"/>
              </a:buClr>
              <a:buChar char="–"/>
            </a:lvl2pPr>
            <a:lvl3pPr marL="1143000" indent="-228600">
              <a:spcBef>
                <a:spcPct val="20000"/>
              </a:spcBef>
              <a:buChar char="•"/>
              <a:defRPr sz="2000"/>
            </a:lvl3pPr>
            <a:lvl4pPr marL="1600200" indent="-228600">
              <a:spcBef>
                <a:spcPct val="20000"/>
              </a:spcBef>
              <a:buChar char="–"/>
              <a:defRPr sz="2000"/>
            </a:lvl4pPr>
            <a:lvl5pPr marL="2057400" indent="-228600">
              <a:spcBef>
                <a:spcPct val="20000"/>
              </a:spcBef>
              <a:buChar char="»"/>
              <a:defRPr sz="2400"/>
            </a:lvl5pPr>
            <a:lvl6pPr marL="2514600" indent="-228600" eaLnBrk="0" fontAlgn="base" hangingPunct="0">
              <a:spcBef>
                <a:spcPct val="20000"/>
              </a:spcBef>
              <a:spcAft>
                <a:spcPct val="0"/>
              </a:spcAft>
              <a:buChar char="»"/>
              <a:defRPr sz="2400"/>
            </a:lvl6pPr>
            <a:lvl7pPr marL="2971800" indent="-228600" eaLnBrk="0" fontAlgn="base" hangingPunct="0">
              <a:spcBef>
                <a:spcPct val="20000"/>
              </a:spcBef>
              <a:spcAft>
                <a:spcPct val="0"/>
              </a:spcAft>
              <a:buChar char="»"/>
              <a:defRPr sz="2400"/>
            </a:lvl7pPr>
            <a:lvl8pPr marL="3429000" indent="-228600" eaLnBrk="0" fontAlgn="base" hangingPunct="0">
              <a:spcBef>
                <a:spcPct val="20000"/>
              </a:spcBef>
              <a:spcAft>
                <a:spcPct val="0"/>
              </a:spcAft>
              <a:buChar char="»"/>
              <a:defRPr sz="2400"/>
            </a:lvl8pPr>
            <a:lvl9pPr marL="3886200" indent="-228600" eaLnBrk="0" fontAlgn="base" hangingPunct="0">
              <a:spcBef>
                <a:spcPct val="20000"/>
              </a:spcBef>
              <a:spcAft>
                <a:spcPct val="0"/>
              </a:spcAft>
              <a:buChar char="»"/>
              <a:defRPr sz="2400"/>
            </a:lvl9pPr>
          </a:lstStyle>
          <a:p>
            <a:r>
              <a:rPr lang="sv-SE" altLang="sv-SE" dirty="0"/>
              <a:t>Listan med kommentar visar</a:t>
            </a:r>
            <a:br>
              <a:rPr lang="sv-SE" altLang="sv-SE" dirty="0"/>
            </a:br>
            <a:r>
              <a:rPr lang="sv-SE" altLang="sv-SE" dirty="0"/>
              <a:t>status på markering med färg och text</a:t>
            </a:r>
          </a:p>
        </p:txBody>
      </p:sp>
      <p:cxnSp>
        <p:nvCxnSpPr>
          <p:cNvPr id="10" name="Rak 9"/>
          <p:cNvCxnSpPr>
            <a:cxnSpLocks/>
            <a:stCxn id="9" idx="3"/>
          </p:cNvCxnSpPr>
          <p:nvPr/>
        </p:nvCxnSpPr>
        <p:spPr>
          <a:xfrm>
            <a:off x="3488279" y="6130286"/>
            <a:ext cx="2089540" cy="0"/>
          </a:xfrm>
          <a:prstGeom prst="straightConnector1">
            <a:avLst/>
          </a:prstGeom>
          <a:ln w="38100">
            <a:solidFill>
              <a:schemeClr val="accent1"/>
            </a:solidFill>
            <a:tailEnd type="oval"/>
          </a:ln>
        </p:spPr>
        <p:style>
          <a:lnRef idx="1">
            <a:schemeClr val="accent1"/>
          </a:lnRef>
          <a:fillRef idx="0">
            <a:schemeClr val="accent1"/>
          </a:fillRef>
          <a:effectRef idx="0">
            <a:schemeClr val="accent1"/>
          </a:effectRef>
          <a:fontRef idx="minor">
            <a:schemeClr val="tx1"/>
          </a:fontRef>
        </p:style>
      </p:cxnSp>
      <p:pic>
        <p:nvPicPr>
          <p:cNvPr id="7" name="Bildobjekt 6">
            <a:extLst>
              <a:ext uri="{FF2B5EF4-FFF2-40B4-BE49-F238E27FC236}">
                <a16:creationId xmlns:a16="http://schemas.microsoft.com/office/drawing/2014/main" id="{5787C10E-EC94-3B9C-3905-02B31DC0A93F}"/>
              </a:ext>
            </a:extLst>
          </p:cNvPr>
          <p:cNvPicPr>
            <a:picLocks noChangeAspect="1"/>
          </p:cNvPicPr>
          <p:nvPr/>
        </p:nvPicPr>
        <p:blipFill>
          <a:blip r:embed="rId5"/>
          <a:stretch>
            <a:fillRect/>
          </a:stretch>
        </p:blipFill>
        <p:spPr>
          <a:xfrm>
            <a:off x="10243363" y="4335690"/>
            <a:ext cx="1614167" cy="1668988"/>
          </a:xfrm>
          <a:prstGeom prst="rect">
            <a:avLst/>
          </a:prstGeom>
          <a:solidFill>
            <a:srgbClr val="0063FF">
              <a:alpha val="40000"/>
            </a:srgbClr>
          </a:solidFill>
          <a:ln w="25400" cap="flat" cmpd="sng" algn="ctr">
            <a:solidFill>
              <a:srgbClr val="0063FF"/>
            </a:solidFill>
            <a:prstDash val="solid"/>
          </a:ln>
          <a:effectLst/>
        </p:spPr>
      </p:pic>
      <p:sp>
        <p:nvSpPr>
          <p:cNvPr id="8" name="Rektangel 7">
            <a:extLst>
              <a:ext uri="{FF2B5EF4-FFF2-40B4-BE49-F238E27FC236}">
                <a16:creationId xmlns:a16="http://schemas.microsoft.com/office/drawing/2014/main" id="{FC6AFEA4-20F0-C557-A290-B292325ED3EC}"/>
              </a:ext>
            </a:extLst>
          </p:cNvPr>
          <p:cNvSpPr/>
          <p:nvPr/>
        </p:nvSpPr>
        <p:spPr>
          <a:xfrm>
            <a:off x="5119137" y="5265842"/>
            <a:ext cx="422738" cy="128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01669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6B75230-DE09-44C8-BC70-3F9AFCD8E0CA}"/>
              </a:ext>
            </a:extLst>
          </p:cNvPr>
          <p:cNvSpPr>
            <a:spLocks noGrp="1"/>
          </p:cNvSpPr>
          <p:nvPr>
            <p:ph sz="quarter" idx="14"/>
          </p:nvPr>
        </p:nvSpPr>
        <p:spPr>
          <a:xfrm>
            <a:off x="385080" y="1773237"/>
            <a:ext cx="4698197" cy="4560888"/>
          </a:xfrm>
        </p:spPr>
        <p:txBody>
          <a:bodyPr/>
          <a:lstStyle/>
          <a:p>
            <a:pPr marL="0" lvl="0" indent="0">
              <a:lnSpc>
                <a:spcPct val="100000"/>
              </a:lnSpc>
              <a:spcBef>
                <a:spcPct val="0"/>
              </a:spcBef>
              <a:buClrTx/>
              <a:buNone/>
            </a:pPr>
            <a:r>
              <a:rPr lang="sv-SE" sz="1600" dirty="0">
                <a:solidFill>
                  <a:srgbClr val="000000"/>
                </a:solidFill>
                <a:latin typeface="Arial" pitchFamily="34" charset="0"/>
                <a:cs typeface="Arial" charset="0"/>
              </a:rPr>
              <a:t>Granskningspaket skapas och handlingar som ska granskas kopplas samt användargrupper läggs till.</a:t>
            </a:r>
            <a:br>
              <a:rPr lang="sv-SE" sz="1600" dirty="0"/>
            </a:br>
            <a:br>
              <a:rPr lang="sv-SE" sz="1600" dirty="0"/>
            </a:br>
            <a:r>
              <a:rPr lang="sv-SE" sz="1600" dirty="0"/>
              <a:t>Gransknings-PM är ett stöddokument som skapas via en kommentarstyp för övergripande sammanfattning och dokumentation av genomförd granskning. Statusar verifierar och dokumenterar respektive rolls genomförda granskning av bifogade handlingar inom respektive granskningspaket.</a:t>
            </a:r>
            <a:br>
              <a:rPr lang="sv-SE" sz="1600" dirty="0"/>
            </a:br>
            <a:br>
              <a:rPr lang="sv-SE" sz="1600" dirty="0"/>
            </a:br>
            <a:r>
              <a:rPr lang="sv-SE" sz="1600" dirty="0"/>
              <a:t>Avsluta granskningen genom att ändra status från aktiverad till arkiverad, möjlighet till export av granskningssammanfattning finns vid behov.</a:t>
            </a:r>
            <a:endParaRPr lang="sv-SE" sz="1800" dirty="0">
              <a:solidFill>
                <a:srgbClr val="000000"/>
              </a:solidFill>
              <a:latin typeface="Arial" pitchFamily="34" charset="0"/>
              <a:cs typeface="Arial" charset="0"/>
            </a:endParaRPr>
          </a:p>
        </p:txBody>
      </p:sp>
      <p:sp>
        <p:nvSpPr>
          <p:cNvPr id="21" name="Rubrik 2">
            <a:extLst>
              <a:ext uri="{FF2B5EF4-FFF2-40B4-BE49-F238E27FC236}">
                <a16:creationId xmlns:a16="http://schemas.microsoft.com/office/drawing/2014/main" id="{23166427-B70C-46CA-B66D-2174F072FEF2}"/>
              </a:ext>
            </a:extLst>
          </p:cNvPr>
          <p:cNvSpPr>
            <a:spLocks noGrp="1"/>
          </p:cNvSpPr>
          <p:nvPr>
            <p:ph type="title"/>
          </p:nvPr>
        </p:nvSpPr>
        <p:spPr/>
        <p:txBody>
          <a:bodyPr/>
          <a:lstStyle/>
          <a:p>
            <a:r>
              <a:rPr lang="sv-SE" sz="2800" b="0" dirty="0"/>
              <a:t>Skapa granskningspaket</a:t>
            </a:r>
            <a:br>
              <a:rPr lang="sv-SE" sz="2800" b="0" dirty="0"/>
            </a:br>
            <a:r>
              <a:rPr lang="sv-SE" sz="2800" b="0" dirty="0"/>
              <a:t>per disciplin</a:t>
            </a:r>
            <a:endParaRPr lang="sv-SE" sz="2800" b="0" dirty="0">
              <a:solidFill>
                <a:schemeClr val="bg1"/>
              </a:solidFill>
            </a:endParaRPr>
          </a:p>
        </p:txBody>
      </p:sp>
      <p:sp>
        <p:nvSpPr>
          <p:cNvPr id="8" name="Text Box 6"/>
          <p:cNvSpPr txBox="1">
            <a:spLocks noChangeArrowheads="1"/>
          </p:cNvSpPr>
          <p:nvPr/>
        </p:nvSpPr>
        <p:spPr bwMode="blackWhite">
          <a:xfrm>
            <a:off x="6939887" y="132003"/>
            <a:ext cx="2460927" cy="1045476"/>
          </a:xfrm>
          <a:prstGeom prst="rect">
            <a:avLst/>
          </a:prstGeom>
          <a:solidFill>
            <a:srgbClr val="2375BB"/>
          </a:solidFill>
          <a:ln w="9525" algn="ctr">
            <a:solidFill>
              <a:srgbClr val="2375BB"/>
            </a:solidFill>
            <a:miter lim="800000"/>
            <a:headEnd/>
            <a:tailEnd/>
          </a:ln>
        </p:spPr>
        <p:txBody>
          <a:bodyPr anchor="t">
            <a:noAutofit/>
          </a:bodyP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sv-SE" altLang="sv-SE" sz="1200" b="0" i="0" u="none" strike="noStrike" kern="0" cap="none" spc="0" normalizeH="0" baseline="0" noProof="0" dirty="0">
                <a:ln>
                  <a:noFill/>
                </a:ln>
                <a:solidFill>
                  <a:schemeClr val="bg1"/>
                </a:solidFill>
                <a:effectLst/>
                <a:uLnTx/>
                <a:uFillTx/>
                <a:cs typeface="+mn-cs"/>
              </a:rPr>
              <a:t>Granskningspaket:</a:t>
            </a:r>
            <a:br>
              <a:rPr kumimoji="0" lang="sv-SE" altLang="sv-SE" sz="1200" b="0" i="0" u="none" strike="noStrike" kern="0" cap="none" spc="0" normalizeH="0" baseline="0" noProof="0" dirty="0">
                <a:ln>
                  <a:noFill/>
                </a:ln>
                <a:solidFill>
                  <a:schemeClr val="bg1"/>
                </a:solidFill>
                <a:effectLst/>
                <a:uLnTx/>
                <a:uFillTx/>
                <a:cs typeface="+mn-cs"/>
              </a:rPr>
            </a:br>
            <a:r>
              <a:rPr kumimoji="0" lang="sv-SE" altLang="sv-SE" sz="1000" b="0" i="0" u="none" strike="noStrike" kern="0" cap="none" spc="0" normalizeH="0" baseline="0" noProof="0" dirty="0">
                <a:ln>
                  <a:noFill/>
                </a:ln>
                <a:solidFill>
                  <a:schemeClr val="bg1"/>
                </a:solidFill>
                <a:effectLst/>
                <a:uLnTx/>
                <a:uFillTx/>
                <a:cs typeface="+mn-cs"/>
              </a:rPr>
              <a:t>- Granskningsinformation</a:t>
            </a:r>
            <a:br>
              <a:rPr kumimoji="0" lang="sv-SE" altLang="sv-SE" sz="1000" b="0" i="0" u="none" strike="noStrike" kern="0" cap="none" spc="0" normalizeH="0" baseline="0" noProof="0" dirty="0">
                <a:ln>
                  <a:noFill/>
                </a:ln>
                <a:solidFill>
                  <a:schemeClr val="bg1"/>
                </a:solidFill>
                <a:effectLst/>
                <a:uLnTx/>
                <a:uFillTx/>
                <a:cs typeface="+mn-cs"/>
              </a:rPr>
            </a:br>
            <a:r>
              <a:rPr kumimoji="0" lang="sv-SE" altLang="sv-SE" sz="1000" b="0" i="0" u="none" strike="noStrike" kern="0" cap="none" spc="0" normalizeH="0" baseline="0" noProof="0" dirty="0">
                <a:ln>
                  <a:noFill/>
                </a:ln>
                <a:solidFill>
                  <a:schemeClr val="bg1"/>
                </a:solidFill>
                <a:effectLst/>
                <a:uLnTx/>
                <a:uFillTx/>
                <a:cs typeface="+mn-cs"/>
              </a:rPr>
              <a:t>- </a:t>
            </a:r>
            <a:r>
              <a:rPr lang="sv-SE" altLang="sv-SE" sz="1000" kern="0" dirty="0">
                <a:solidFill>
                  <a:schemeClr val="bg1"/>
                </a:solidFill>
                <a:cs typeface="+mn-cs"/>
              </a:rPr>
              <a:t>Översikt</a:t>
            </a:r>
            <a:br>
              <a:rPr kumimoji="0" lang="sv-SE" altLang="sv-SE" sz="1000" b="0" i="0" u="none" strike="noStrike" kern="0" cap="none" spc="0" normalizeH="0" baseline="0" noProof="0" dirty="0">
                <a:ln>
                  <a:noFill/>
                </a:ln>
                <a:solidFill>
                  <a:schemeClr val="bg1"/>
                </a:solidFill>
                <a:effectLst/>
                <a:uLnTx/>
                <a:uFillTx/>
                <a:cs typeface="+mn-cs"/>
              </a:rPr>
            </a:br>
            <a:r>
              <a:rPr kumimoji="0" lang="sv-SE" altLang="sv-SE" sz="1000" b="0" i="0" u="none" strike="noStrike" kern="0" cap="none" spc="0" normalizeH="0" baseline="0" noProof="0" dirty="0">
                <a:ln>
                  <a:noFill/>
                </a:ln>
                <a:solidFill>
                  <a:schemeClr val="bg1"/>
                </a:solidFill>
                <a:effectLst/>
                <a:uLnTx/>
                <a:uFillTx/>
                <a:cs typeface="+mn-cs"/>
              </a:rPr>
              <a:t>- Handlingar som ska granskas</a:t>
            </a:r>
            <a:br>
              <a:rPr kumimoji="0" lang="sv-SE" altLang="sv-SE" sz="1000" b="0" i="0" u="none" strike="noStrike" kern="0" cap="none" spc="0" normalizeH="0" baseline="0" noProof="0" dirty="0">
                <a:ln>
                  <a:noFill/>
                </a:ln>
                <a:solidFill>
                  <a:schemeClr val="bg1"/>
                </a:solidFill>
                <a:effectLst/>
                <a:uLnTx/>
                <a:uFillTx/>
                <a:cs typeface="+mn-cs"/>
              </a:rPr>
            </a:br>
            <a:r>
              <a:rPr kumimoji="0" lang="sv-SE" altLang="sv-SE" sz="1000" b="0" i="0" u="none" strike="noStrike" kern="0" cap="none" spc="0" normalizeH="0" baseline="0" noProof="0" dirty="0">
                <a:ln>
                  <a:noFill/>
                </a:ln>
                <a:solidFill>
                  <a:schemeClr val="bg1"/>
                </a:solidFill>
                <a:effectLst/>
                <a:uLnTx/>
                <a:uFillTx/>
                <a:cs typeface="+mn-cs"/>
              </a:rPr>
              <a:t>- Lista över granskningskommentarer</a:t>
            </a:r>
            <a:br>
              <a:rPr kumimoji="0" lang="sv-SE" altLang="sv-SE" sz="1000" b="0" i="0" u="none" strike="noStrike" kern="0" cap="none" spc="0" normalizeH="0" baseline="0" noProof="0" dirty="0">
                <a:ln>
                  <a:noFill/>
                </a:ln>
                <a:solidFill>
                  <a:schemeClr val="bg1"/>
                </a:solidFill>
                <a:effectLst/>
                <a:uLnTx/>
                <a:uFillTx/>
                <a:cs typeface="+mn-cs"/>
              </a:rPr>
            </a:br>
            <a:r>
              <a:rPr kumimoji="0" lang="sv-SE" altLang="sv-SE" sz="1000" b="0" i="0" u="none" strike="noStrike" kern="0" cap="none" spc="0" normalizeH="0" baseline="0" noProof="0" dirty="0">
                <a:ln>
                  <a:noFill/>
                </a:ln>
                <a:solidFill>
                  <a:schemeClr val="bg1"/>
                </a:solidFill>
                <a:effectLst/>
                <a:uLnTx/>
                <a:uFillTx/>
                <a:cs typeface="+mn-cs"/>
              </a:rPr>
              <a:t>- </a:t>
            </a:r>
            <a:r>
              <a:rPr lang="sv-SE" altLang="sv-SE" sz="1000" kern="0" dirty="0">
                <a:solidFill>
                  <a:schemeClr val="bg1"/>
                </a:solidFill>
                <a:cs typeface="+mn-cs"/>
              </a:rPr>
              <a:t>Inbjudna användargrupper </a:t>
            </a:r>
            <a:endParaRPr kumimoji="0" lang="sv-SE" altLang="sv-SE" sz="1000" b="0" i="0" u="none" strike="noStrike" kern="0" cap="none" spc="0" normalizeH="0" baseline="0" noProof="0" dirty="0">
              <a:ln>
                <a:noFill/>
              </a:ln>
              <a:solidFill>
                <a:schemeClr val="bg1"/>
              </a:solidFill>
              <a:effectLst/>
              <a:uLnTx/>
              <a:uFillTx/>
              <a:cs typeface="+mn-cs"/>
            </a:endParaRPr>
          </a:p>
        </p:txBody>
      </p:sp>
      <p:pic>
        <p:nvPicPr>
          <p:cNvPr id="18" name="Bildobjekt 17">
            <a:extLst>
              <a:ext uri="{FF2B5EF4-FFF2-40B4-BE49-F238E27FC236}">
                <a16:creationId xmlns:a16="http://schemas.microsoft.com/office/drawing/2014/main" id="{7818D2C1-0E28-3A31-B340-F0003B2C9761}"/>
              </a:ext>
            </a:extLst>
          </p:cNvPr>
          <p:cNvPicPr>
            <a:picLocks noChangeAspect="1"/>
          </p:cNvPicPr>
          <p:nvPr/>
        </p:nvPicPr>
        <p:blipFill>
          <a:blip r:embed="rId3"/>
          <a:stretch>
            <a:fillRect/>
          </a:stretch>
        </p:blipFill>
        <p:spPr>
          <a:xfrm>
            <a:off x="5112396" y="1295400"/>
            <a:ext cx="6910830" cy="3743736"/>
          </a:xfrm>
          <a:prstGeom prst="rect">
            <a:avLst/>
          </a:prstGeom>
          <a:ln>
            <a:solidFill>
              <a:schemeClr val="bg1">
                <a:lumMod val="85000"/>
              </a:schemeClr>
            </a:solidFill>
          </a:ln>
        </p:spPr>
      </p:pic>
      <p:cxnSp>
        <p:nvCxnSpPr>
          <p:cNvPr id="23" name="Koppling: vinklad 15">
            <a:extLst>
              <a:ext uri="{FF2B5EF4-FFF2-40B4-BE49-F238E27FC236}">
                <a16:creationId xmlns:a16="http://schemas.microsoft.com/office/drawing/2014/main" id="{46B4C336-4E29-AAE0-3023-642396EA6216}"/>
              </a:ext>
            </a:extLst>
          </p:cNvPr>
          <p:cNvCxnSpPr>
            <a:cxnSpLocks/>
            <a:stCxn id="8" idx="3"/>
          </p:cNvCxnSpPr>
          <p:nvPr/>
        </p:nvCxnSpPr>
        <p:spPr>
          <a:xfrm>
            <a:off x="9400814" y="654741"/>
            <a:ext cx="425681" cy="706290"/>
          </a:xfrm>
          <a:prstGeom prst="bentConnector2">
            <a:avLst/>
          </a:prstGeom>
          <a:noFill/>
          <a:ln w="25400" cap="flat" cmpd="sng" algn="ctr">
            <a:solidFill>
              <a:srgbClr val="0063FF"/>
            </a:solidFill>
            <a:prstDash val="solid"/>
            <a:miter lim="800000"/>
            <a:tailEnd type="oval"/>
          </a:ln>
          <a:effectLst/>
        </p:spPr>
      </p:cxnSp>
      <p:sp>
        <p:nvSpPr>
          <p:cNvPr id="6" name="Text Box 6">
            <a:extLst>
              <a:ext uri="{FF2B5EF4-FFF2-40B4-BE49-F238E27FC236}">
                <a16:creationId xmlns:a16="http://schemas.microsoft.com/office/drawing/2014/main" id="{A439B3F0-AE07-F574-86EB-2843FD3CBC0B}"/>
              </a:ext>
            </a:extLst>
          </p:cNvPr>
          <p:cNvSpPr txBox="1">
            <a:spLocks noChangeArrowheads="1"/>
          </p:cNvSpPr>
          <p:nvPr/>
        </p:nvSpPr>
        <p:spPr bwMode="blackWhite">
          <a:xfrm>
            <a:off x="8034663" y="5200602"/>
            <a:ext cx="3551860" cy="921865"/>
          </a:xfrm>
          <a:prstGeom prst="rect">
            <a:avLst/>
          </a:prstGeom>
          <a:solidFill>
            <a:srgbClr val="2375BB"/>
          </a:solidFill>
          <a:ln w="9525" algn="ctr">
            <a:solidFill>
              <a:srgbClr val="2375BB"/>
            </a:solidFill>
            <a:miter lim="800000"/>
            <a:headEnd/>
            <a:tailEnd/>
          </a:ln>
        </p:spPr>
        <p:txBody>
          <a:bodyPr anchor="t">
            <a:noAutofit/>
          </a:bodyP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sv-SE" altLang="sv-SE" sz="1200" b="0" i="0" u="none" strike="noStrike" kern="0" cap="none" spc="0" normalizeH="0" baseline="0" noProof="0" dirty="0">
                <a:ln>
                  <a:noFill/>
                </a:ln>
                <a:solidFill>
                  <a:schemeClr val="bg1"/>
                </a:solidFill>
                <a:effectLst/>
                <a:uLnTx/>
                <a:uFillTx/>
                <a:cs typeface="+mn-cs"/>
              </a:rPr>
              <a:t>Granskningsinformation:</a:t>
            </a:r>
            <a:br>
              <a:rPr kumimoji="0" lang="sv-SE" altLang="sv-SE" sz="1200" b="0" i="0" u="none" strike="noStrike" kern="0" cap="none" spc="0" normalizeH="0" baseline="0" noProof="0" dirty="0">
                <a:ln>
                  <a:noFill/>
                </a:ln>
                <a:solidFill>
                  <a:schemeClr val="bg1"/>
                </a:solidFill>
                <a:effectLst/>
                <a:uLnTx/>
                <a:uFillTx/>
                <a:cs typeface="+mn-cs"/>
              </a:rPr>
            </a:br>
            <a:r>
              <a:rPr kumimoji="0" lang="sv-SE" altLang="sv-SE" sz="1000" b="0" i="0" u="none" strike="noStrike" kern="0" cap="none" spc="0" normalizeH="0" baseline="0" noProof="0" dirty="0">
                <a:ln>
                  <a:noFill/>
                </a:ln>
                <a:solidFill>
                  <a:schemeClr val="bg1"/>
                </a:solidFill>
                <a:effectLst/>
                <a:uLnTx/>
                <a:uFillTx/>
                <a:cs typeface="+mn-cs"/>
              </a:rPr>
              <a:t>- Projektuppgifter</a:t>
            </a:r>
            <a:br>
              <a:rPr lang="sv-SE" altLang="sv-SE" sz="1000" kern="0" dirty="0">
                <a:solidFill>
                  <a:schemeClr val="bg1"/>
                </a:solidFill>
                <a:cs typeface="+mn-cs"/>
              </a:rPr>
            </a:br>
            <a:r>
              <a:rPr lang="sv-SE" altLang="sv-SE" sz="1000" kern="0" dirty="0">
                <a:solidFill>
                  <a:schemeClr val="bg1"/>
                </a:solidFill>
                <a:cs typeface="+mn-cs"/>
              </a:rPr>
              <a:t>- Tidplan – granskningsperiod, beslut och inarbeta ändringar</a:t>
            </a:r>
            <a:br>
              <a:rPr lang="sv-SE" altLang="sv-SE" sz="1000" kern="0" dirty="0">
                <a:solidFill>
                  <a:schemeClr val="bg1"/>
                </a:solidFill>
                <a:cs typeface="+mn-cs"/>
              </a:rPr>
            </a:br>
            <a:r>
              <a:rPr lang="sv-SE" altLang="sv-SE" sz="1000" kern="0" dirty="0">
                <a:solidFill>
                  <a:schemeClr val="bg1"/>
                </a:solidFill>
                <a:cs typeface="+mn-cs"/>
              </a:rPr>
              <a:t>- För godkännande som – handling som ska granskas</a:t>
            </a:r>
            <a:br>
              <a:rPr lang="sv-SE" altLang="sv-SE" sz="1000" kern="0" dirty="0">
                <a:solidFill>
                  <a:schemeClr val="bg1"/>
                </a:solidFill>
                <a:cs typeface="+mn-cs"/>
              </a:rPr>
            </a:br>
            <a:r>
              <a:rPr lang="sv-SE" altLang="sv-SE" sz="1000" kern="0" dirty="0">
                <a:solidFill>
                  <a:schemeClr val="bg1"/>
                </a:solidFill>
                <a:cs typeface="+mn-cs"/>
              </a:rPr>
              <a:t>- Granskningsansvarig från kund eller kundens ombud</a:t>
            </a:r>
          </a:p>
        </p:txBody>
      </p:sp>
      <p:cxnSp>
        <p:nvCxnSpPr>
          <p:cNvPr id="7" name="Koppling: vinklad 15">
            <a:extLst>
              <a:ext uri="{FF2B5EF4-FFF2-40B4-BE49-F238E27FC236}">
                <a16:creationId xmlns:a16="http://schemas.microsoft.com/office/drawing/2014/main" id="{BE2AD02D-D4FC-0A0B-D5BD-18B016DBC931}"/>
              </a:ext>
            </a:extLst>
          </p:cNvPr>
          <p:cNvCxnSpPr>
            <a:cxnSpLocks/>
            <a:stCxn id="6" idx="1"/>
          </p:cNvCxnSpPr>
          <p:nvPr/>
        </p:nvCxnSpPr>
        <p:spPr>
          <a:xfrm rot="10800000">
            <a:off x="7872549" y="1602377"/>
            <a:ext cx="162114" cy="4059158"/>
          </a:xfrm>
          <a:prstGeom prst="bentConnector2">
            <a:avLst/>
          </a:prstGeom>
          <a:noFill/>
          <a:ln w="25400" cap="flat" cmpd="sng" algn="ctr">
            <a:solidFill>
              <a:srgbClr val="0063FF"/>
            </a:solidFill>
            <a:prstDash val="solid"/>
            <a:miter lim="800000"/>
            <a:tailEnd type="oval"/>
          </a:ln>
          <a:effectLst/>
        </p:spPr>
      </p:cxnSp>
      <p:sp>
        <p:nvSpPr>
          <p:cNvPr id="25" name="Rektangel 24">
            <a:extLst>
              <a:ext uri="{FF2B5EF4-FFF2-40B4-BE49-F238E27FC236}">
                <a16:creationId xmlns:a16="http://schemas.microsoft.com/office/drawing/2014/main" id="{F384AB04-3CBE-44F3-9301-2ECD45028E45}"/>
              </a:ext>
            </a:extLst>
          </p:cNvPr>
          <p:cNvSpPr/>
          <p:nvPr/>
        </p:nvSpPr>
        <p:spPr>
          <a:xfrm>
            <a:off x="8940373" y="1602377"/>
            <a:ext cx="370812"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52828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C92BAE66-5BAE-4505-8666-B01EFFBE74E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904465" y="1751766"/>
            <a:ext cx="2970374" cy="4200737"/>
          </a:xfrm>
          <a:prstGeom prst="rect">
            <a:avLst/>
          </a:prstGeom>
          <a:ln>
            <a:solidFill>
              <a:schemeClr val="bg1">
                <a:lumMod val="65000"/>
              </a:schemeClr>
            </a:solidFill>
          </a:ln>
        </p:spPr>
      </p:pic>
      <p:sp>
        <p:nvSpPr>
          <p:cNvPr id="3" name="Rubrik 2"/>
          <p:cNvSpPr>
            <a:spLocks noGrp="1"/>
          </p:cNvSpPr>
          <p:nvPr>
            <p:ph type="title"/>
          </p:nvPr>
        </p:nvSpPr>
        <p:spPr/>
        <p:txBody>
          <a:bodyPr/>
          <a:lstStyle/>
          <a:p>
            <a:r>
              <a:rPr lang="sv-SE" b="0" dirty="0">
                <a:solidFill>
                  <a:schemeClr val="bg1"/>
                </a:solidFill>
              </a:rPr>
              <a:t>2. Gransknings-PM – består av tre sidor  </a:t>
            </a:r>
            <a:endParaRPr lang="sv-SE" sz="1800" b="0" dirty="0">
              <a:solidFill>
                <a:schemeClr val="bg1"/>
              </a:solidFill>
            </a:endParaRPr>
          </a:p>
        </p:txBody>
      </p:sp>
      <p:pic>
        <p:nvPicPr>
          <p:cNvPr id="4" name="Bildobjekt 3">
            <a:extLst>
              <a:ext uri="{FF2B5EF4-FFF2-40B4-BE49-F238E27FC236}">
                <a16:creationId xmlns:a16="http://schemas.microsoft.com/office/drawing/2014/main" id="{FC8E70DC-5EAC-4EB2-AFF0-0823AB4E61F7}"/>
              </a:ext>
            </a:extLst>
          </p:cNvPr>
          <p:cNvPicPr>
            <a:picLocks noChangeAspect="1"/>
          </p:cNvPicPr>
          <p:nvPr/>
        </p:nvPicPr>
        <p:blipFill>
          <a:blip r:embed="rId4"/>
          <a:srcRect/>
          <a:stretch/>
        </p:blipFill>
        <p:spPr>
          <a:xfrm>
            <a:off x="4265695" y="1751766"/>
            <a:ext cx="2970373" cy="4200735"/>
          </a:xfrm>
          <a:prstGeom prst="rect">
            <a:avLst/>
          </a:prstGeom>
          <a:ln>
            <a:solidFill>
              <a:schemeClr val="bg1">
                <a:lumMod val="65000"/>
              </a:schemeClr>
            </a:solidFill>
          </a:ln>
        </p:spPr>
      </p:pic>
      <p:pic>
        <p:nvPicPr>
          <p:cNvPr id="16" name="Bildobjekt 15">
            <a:extLst>
              <a:ext uri="{FF2B5EF4-FFF2-40B4-BE49-F238E27FC236}">
                <a16:creationId xmlns:a16="http://schemas.microsoft.com/office/drawing/2014/main" id="{B6B53AAE-F2C6-41CD-A77F-3D9953BCC99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26926" y="1751766"/>
            <a:ext cx="2970373" cy="4196319"/>
          </a:xfrm>
          <a:prstGeom prst="rect">
            <a:avLst/>
          </a:prstGeom>
          <a:ln>
            <a:solidFill>
              <a:schemeClr val="bg1">
                <a:lumMod val="65000"/>
              </a:schemeClr>
            </a:solidFill>
          </a:ln>
        </p:spPr>
      </p:pic>
      <p:sp>
        <p:nvSpPr>
          <p:cNvPr id="17" name="Flödesschema: Koppling 16">
            <a:extLst>
              <a:ext uri="{FF2B5EF4-FFF2-40B4-BE49-F238E27FC236}">
                <a16:creationId xmlns:a16="http://schemas.microsoft.com/office/drawing/2014/main" id="{345DB697-5B91-41C4-81AB-0C040F9C4885}"/>
              </a:ext>
            </a:extLst>
          </p:cNvPr>
          <p:cNvSpPr/>
          <p:nvPr/>
        </p:nvSpPr>
        <p:spPr>
          <a:xfrm>
            <a:off x="446926" y="1571766"/>
            <a:ext cx="360000" cy="36000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0" marR="0" lvl="0" indent="0" algn="ctr" defTabSz="914400" rtl="0" eaLnBrk="1" fontAlgn="base" latinLnBrk="0" hangingPunct="1">
              <a:lnSpc>
                <a:spcPct val="100000"/>
              </a:lnSpc>
              <a:spcBef>
                <a:spcPts val="400"/>
              </a:spcBef>
              <a:spcAft>
                <a:spcPts val="400"/>
              </a:spcAft>
              <a:buClrTx/>
              <a:buSzTx/>
              <a:buFontTx/>
              <a:buNone/>
              <a:tabLst/>
              <a:defRPr/>
            </a:pPr>
            <a:r>
              <a:rPr kumimoji="0" lang="sv-SE" sz="1800" b="0" i="0" u="none" strike="noStrike" kern="1200" cap="none" spc="0" normalizeH="0" baseline="0" noProof="0" dirty="0">
                <a:ln w="0"/>
                <a:solidFill>
                  <a:srgbClr val="FFFFFF"/>
                </a:solidFill>
                <a:effectLst/>
                <a:uLnTx/>
                <a:uFillTx/>
                <a:latin typeface="Arial"/>
                <a:ea typeface="+mn-ea"/>
                <a:cs typeface="+mn-cs"/>
              </a:rPr>
              <a:t>1</a:t>
            </a:r>
          </a:p>
        </p:txBody>
      </p:sp>
      <p:sp>
        <p:nvSpPr>
          <p:cNvPr id="18" name="Flödesschema: Koppling 17">
            <a:extLst>
              <a:ext uri="{FF2B5EF4-FFF2-40B4-BE49-F238E27FC236}">
                <a16:creationId xmlns:a16="http://schemas.microsoft.com/office/drawing/2014/main" id="{96904F5B-6167-467B-9264-8BC52A07D44F}"/>
              </a:ext>
            </a:extLst>
          </p:cNvPr>
          <p:cNvSpPr/>
          <p:nvPr/>
        </p:nvSpPr>
        <p:spPr>
          <a:xfrm>
            <a:off x="4110018" y="1571766"/>
            <a:ext cx="360000" cy="36000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0" marR="0" lvl="0" indent="0" algn="ctr" defTabSz="914400" rtl="0" eaLnBrk="1" fontAlgn="base" latinLnBrk="0" hangingPunct="1">
              <a:lnSpc>
                <a:spcPct val="100000"/>
              </a:lnSpc>
              <a:spcBef>
                <a:spcPts val="400"/>
              </a:spcBef>
              <a:spcAft>
                <a:spcPts val="400"/>
              </a:spcAft>
              <a:buClrTx/>
              <a:buSzTx/>
              <a:buFontTx/>
              <a:buNone/>
              <a:tabLst/>
              <a:defRPr/>
            </a:pPr>
            <a:r>
              <a:rPr kumimoji="0" lang="sv-SE" sz="1800" b="0" i="0" u="none" strike="noStrike" kern="1200" cap="none" spc="0" normalizeH="0" baseline="0" noProof="0" dirty="0">
                <a:ln w="0"/>
                <a:solidFill>
                  <a:srgbClr val="FFFFFF"/>
                </a:solidFill>
                <a:effectLst/>
                <a:uLnTx/>
                <a:uFillTx/>
                <a:latin typeface="Arial"/>
                <a:ea typeface="+mn-ea"/>
                <a:cs typeface="+mn-cs"/>
              </a:rPr>
              <a:t>2</a:t>
            </a:r>
          </a:p>
        </p:txBody>
      </p:sp>
      <p:sp>
        <p:nvSpPr>
          <p:cNvPr id="19" name="Flödesschema: Koppling 18">
            <a:extLst>
              <a:ext uri="{FF2B5EF4-FFF2-40B4-BE49-F238E27FC236}">
                <a16:creationId xmlns:a16="http://schemas.microsoft.com/office/drawing/2014/main" id="{94451B4C-5E81-43A5-90B0-4AB226F4F44F}"/>
              </a:ext>
            </a:extLst>
          </p:cNvPr>
          <p:cNvSpPr/>
          <p:nvPr/>
        </p:nvSpPr>
        <p:spPr>
          <a:xfrm>
            <a:off x="7724464" y="1571766"/>
            <a:ext cx="360000" cy="36000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0" marR="0" lvl="0" indent="0" algn="ctr" defTabSz="914400" rtl="0" eaLnBrk="1" fontAlgn="base" latinLnBrk="0" hangingPunct="1">
              <a:lnSpc>
                <a:spcPct val="100000"/>
              </a:lnSpc>
              <a:spcBef>
                <a:spcPts val="400"/>
              </a:spcBef>
              <a:spcAft>
                <a:spcPts val="400"/>
              </a:spcAft>
              <a:buClrTx/>
              <a:buSzTx/>
              <a:buFontTx/>
              <a:buNone/>
              <a:tabLst/>
              <a:defRPr/>
            </a:pPr>
            <a:r>
              <a:rPr kumimoji="0" lang="sv-SE" sz="1800" b="0" i="0" u="none" strike="noStrike" kern="1200" cap="none" spc="0" normalizeH="0" baseline="0" noProof="0" dirty="0">
                <a:ln w="0"/>
                <a:solidFill>
                  <a:srgbClr val="FFFFFF"/>
                </a:solidFill>
                <a:effectLst/>
                <a:uLnTx/>
                <a:uFillTx/>
                <a:latin typeface="Arial"/>
                <a:ea typeface="+mn-ea"/>
                <a:cs typeface="+mn-cs"/>
              </a:rPr>
              <a:t>3</a:t>
            </a:r>
          </a:p>
        </p:txBody>
      </p:sp>
      <p:sp>
        <p:nvSpPr>
          <p:cNvPr id="11" name="Platshållare för text 3">
            <a:extLst>
              <a:ext uri="{FF2B5EF4-FFF2-40B4-BE49-F238E27FC236}">
                <a16:creationId xmlns:a16="http://schemas.microsoft.com/office/drawing/2014/main" id="{AB8D1D02-21C7-471D-A1CE-D6F223A95F16}"/>
              </a:ext>
            </a:extLst>
          </p:cNvPr>
          <p:cNvSpPr txBox="1">
            <a:spLocks/>
          </p:cNvSpPr>
          <p:nvPr/>
        </p:nvSpPr>
        <p:spPr>
          <a:xfrm>
            <a:off x="626926" y="5998798"/>
            <a:ext cx="2997963" cy="415485"/>
          </a:xfrm>
          <a:prstGeom prst="rect">
            <a:avLst/>
          </a:prstGeom>
        </p:spPr>
        <p:txBody>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400"/>
              </a:spcBef>
              <a:spcAft>
                <a:spcPct val="0"/>
              </a:spcAft>
              <a:buClr>
                <a:srgbClr val="000000"/>
              </a:buClr>
              <a:buSzTx/>
              <a:buFont typeface="Arial" panose="020B0604020202020204" pitchFamily="34" charset="0"/>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Arial" pitchFamily="34" charset="0"/>
              </a:rPr>
              <a:t>Projektuppgifter, tidplan, vilken handling det avser och ansvariga för granskningen</a:t>
            </a:r>
          </a:p>
          <a:p>
            <a:pPr marL="0" marR="0" lvl="0" indent="0" algn="l" defTabSz="914400" rtl="0" eaLnBrk="1" fontAlgn="base" latinLnBrk="0" hangingPunct="1">
              <a:lnSpc>
                <a:spcPct val="90000"/>
              </a:lnSpc>
              <a:spcBef>
                <a:spcPts val="400"/>
              </a:spcBef>
              <a:spcAft>
                <a:spcPct val="0"/>
              </a:spcAft>
              <a:buClr>
                <a:srgbClr val="000000"/>
              </a:buClr>
              <a:buSzTx/>
              <a:buFont typeface="Arial" panose="020B0604020202020204" pitchFamily="34" charset="0"/>
              <a:buNone/>
              <a:tabLst/>
              <a:defRPr/>
            </a:pPr>
            <a:endParaRPr kumimoji="0" lang="sv-SE" sz="16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12" name="Platshållare för text 3">
            <a:extLst>
              <a:ext uri="{FF2B5EF4-FFF2-40B4-BE49-F238E27FC236}">
                <a16:creationId xmlns:a16="http://schemas.microsoft.com/office/drawing/2014/main" id="{5E51F3C5-358F-4030-8959-88E98080709F}"/>
              </a:ext>
            </a:extLst>
          </p:cNvPr>
          <p:cNvSpPr txBox="1">
            <a:spLocks/>
          </p:cNvSpPr>
          <p:nvPr/>
        </p:nvSpPr>
        <p:spPr>
          <a:xfrm>
            <a:off x="4265695" y="5978949"/>
            <a:ext cx="3079006" cy="415484"/>
          </a:xfrm>
          <a:prstGeom prst="rect">
            <a:avLst/>
          </a:prstGeom>
        </p:spPr>
        <p:txBody>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400"/>
              </a:spcBef>
              <a:spcAft>
                <a:spcPct val="0"/>
              </a:spcAft>
              <a:buClr>
                <a:srgbClr val="000000"/>
              </a:buClr>
              <a:buSzTx/>
              <a:buFont typeface="Arial" panose="020B0604020202020204" pitchFamily="34" charset="0"/>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Arial" pitchFamily="34" charset="0"/>
              </a:rPr>
              <a:t>Deltagare verifierar genomförd granskning</a:t>
            </a:r>
            <a:br>
              <a:rPr kumimoji="0" lang="sv-SE" sz="1200" b="0" i="0" u="none" strike="noStrike" kern="1200" cap="none" spc="0" normalizeH="0" baseline="0" noProof="0" dirty="0">
                <a:ln>
                  <a:noFill/>
                </a:ln>
                <a:solidFill>
                  <a:srgbClr val="000000"/>
                </a:solidFill>
                <a:effectLst/>
                <a:uLnTx/>
                <a:uFillTx/>
                <a:latin typeface="Arial"/>
                <a:ea typeface="+mn-ea"/>
                <a:cs typeface="Arial" pitchFamily="34" charset="0"/>
              </a:rPr>
            </a:br>
            <a:r>
              <a:rPr kumimoji="0" lang="sv-SE" sz="1200" b="0" i="0" u="none" strike="noStrike" kern="1200" cap="none" spc="0" normalizeH="0" baseline="0" noProof="0" dirty="0">
                <a:ln>
                  <a:noFill/>
                </a:ln>
                <a:solidFill>
                  <a:srgbClr val="000000"/>
                </a:solidFill>
                <a:effectLst/>
                <a:uLnTx/>
                <a:uFillTx/>
                <a:latin typeface="Arial"/>
                <a:ea typeface="+mn-ea"/>
                <a:cs typeface="Arial" pitchFamily="34" charset="0"/>
              </a:rPr>
              <a:t>med stämpel: Granskning genomförd</a:t>
            </a:r>
          </a:p>
        </p:txBody>
      </p:sp>
      <p:sp>
        <p:nvSpPr>
          <p:cNvPr id="13" name="Platshållare för text 3">
            <a:extLst>
              <a:ext uri="{FF2B5EF4-FFF2-40B4-BE49-F238E27FC236}">
                <a16:creationId xmlns:a16="http://schemas.microsoft.com/office/drawing/2014/main" id="{8023AB68-5A91-4B45-A18F-5BEA35C20E47}"/>
              </a:ext>
            </a:extLst>
          </p:cNvPr>
          <p:cNvSpPr txBox="1">
            <a:spLocks/>
          </p:cNvSpPr>
          <p:nvPr/>
        </p:nvSpPr>
        <p:spPr>
          <a:xfrm>
            <a:off x="7904464" y="5995060"/>
            <a:ext cx="2970375" cy="383262"/>
          </a:xfrm>
          <a:prstGeom prst="rect">
            <a:avLst/>
          </a:prstGeom>
        </p:spPr>
        <p:txBody>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400"/>
              </a:spcBef>
              <a:spcAft>
                <a:spcPct val="0"/>
              </a:spcAft>
              <a:buClr>
                <a:srgbClr val="000000"/>
              </a:buClr>
              <a:buSzTx/>
              <a:buFont typeface="Arial" panose="020B0604020202020204" pitchFamily="34" charset="0"/>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Arial" pitchFamily="34" charset="0"/>
              </a:rPr>
              <a:t>Generellera granskningskommentarer </a:t>
            </a:r>
            <a:br>
              <a:rPr kumimoji="0" lang="sv-SE" sz="1200" b="0" i="0" u="none" strike="noStrike" kern="1200" cap="none" spc="0" normalizeH="0" baseline="0" noProof="0" dirty="0">
                <a:ln>
                  <a:noFill/>
                </a:ln>
                <a:solidFill>
                  <a:srgbClr val="000000"/>
                </a:solidFill>
                <a:effectLst/>
                <a:uLnTx/>
                <a:uFillTx/>
                <a:latin typeface="Arial"/>
                <a:ea typeface="+mn-ea"/>
                <a:cs typeface="Arial" pitchFamily="34" charset="0"/>
              </a:rPr>
            </a:br>
            <a:r>
              <a:rPr kumimoji="0" lang="sv-SE" sz="1200" b="0" i="0" u="none" strike="noStrike" kern="1200" cap="none" spc="0" normalizeH="0" baseline="0" noProof="0" dirty="0">
                <a:ln>
                  <a:noFill/>
                </a:ln>
                <a:solidFill>
                  <a:srgbClr val="000000"/>
                </a:solidFill>
                <a:effectLst/>
                <a:uLnTx/>
                <a:uFillTx/>
                <a:latin typeface="Arial"/>
                <a:ea typeface="+mn-ea"/>
                <a:cs typeface="Arial" pitchFamily="34" charset="0"/>
              </a:rPr>
              <a:t>som gäller hela granskningspaketet</a:t>
            </a:r>
          </a:p>
          <a:p>
            <a:pPr marL="0" marR="0" lvl="0" indent="0" algn="l" defTabSz="914400" rtl="0" eaLnBrk="1" fontAlgn="base" latinLnBrk="0" hangingPunct="1">
              <a:lnSpc>
                <a:spcPct val="90000"/>
              </a:lnSpc>
              <a:spcBef>
                <a:spcPts val="400"/>
              </a:spcBef>
              <a:spcAft>
                <a:spcPct val="0"/>
              </a:spcAft>
              <a:buClr>
                <a:srgbClr val="000000"/>
              </a:buClr>
              <a:buSzTx/>
              <a:buFont typeface="Arial" panose="020B0604020202020204" pitchFamily="34" charset="0"/>
              <a:buNone/>
              <a:tabLst/>
              <a:defRPr/>
            </a:pPr>
            <a:endParaRPr kumimoji="0" lang="sv-SE" sz="16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334983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3"/>
          <p:cNvSpPr txBox="1">
            <a:spLocks/>
          </p:cNvSpPr>
          <p:nvPr/>
        </p:nvSpPr>
        <p:spPr>
          <a:xfrm>
            <a:off x="385198" y="1773239"/>
            <a:ext cx="10794079" cy="4284862"/>
          </a:xfrm>
          <a:prstGeom prst="rect">
            <a:avLst/>
          </a:prstGeom>
        </p:spPr>
        <p:txBody>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nSpc>
                <a:spcPct val="100000"/>
              </a:lnSpc>
              <a:spcBef>
                <a:spcPts val="0"/>
              </a:spcBef>
            </a:pPr>
            <a:r>
              <a:rPr lang="sv-SE" b="1" dirty="0"/>
              <a:t>BEAst Effektivare granskning</a:t>
            </a:r>
            <a:br>
              <a:rPr lang="sv-SE" b="1" dirty="0"/>
            </a:br>
            <a:r>
              <a:rPr lang="sv-SE" sz="400" b="1" dirty="0"/>
              <a:t> </a:t>
            </a:r>
            <a:br>
              <a:rPr lang="sv-SE" sz="400" b="1" dirty="0"/>
            </a:br>
            <a:r>
              <a:rPr lang="sv-SE" sz="1600" dirty="0"/>
              <a:t>Standardiserad hantering av granskningskommentarer vid granskning av handlingar och modeller. </a:t>
            </a:r>
            <a:r>
              <a:rPr lang="sv-SE" sz="1600" dirty="0">
                <a:solidFill>
                  <a:srgbClr val="000000"/>
                </a:solidFill>
              </a:rPr>
              <a:t>Syftet är att underlätta granskning och samverkan mellan alla deltagare för att säkerställa produkten till kund</a:t>
            </a:r>
            <a:r>
              <a:rPr lang="sv-SE" sz="1600" dirty="0"/>
              <a:t>. Framtaget branschgemensamt genom BEAst av NCC, Skanska, </a:t>
            </a:r>
            <a:r>
              <a:rPr lang="sv-SE" sz="1600" dirty="0" err="1"/>
              <a:t>Veidekke</a:t>
            </a:r>
            <a:r>
              <a:rPr lang="sv-SE" sz="1600" dirty="0"/>
              <a:t>, Peab och JM med stöd av SBUF.</a:t>
            </a:r>
            <a:r>
              <a:rPr lang="sv-SE" sz="1600" dirty="0">
                <a:solidFill>
                  <a:srgbClr val="000000"/>
                </a:solidFill>
                <a:highlight>
                  <a:srgbClr val="FFFF00"/>
                </a:highlight>
              </a:rPr>
              <a:t> </a:t>
            </a:r>
            <a:endParaRPr lang="sv-SE" sz="1600" dirty="0"/>
          </a:p>
          <a:p>
            <a:pPr>
              <a:lnSpc>
                <a:spcPct val="100000"/>
              </a:lnSpc>
              <a:spcBef>
                <a:spcPts val="1200"/>
              </a:spcBef>
            </a:pPr>
            <a:r>
              <a:rPr lang="sv-SE" b="1" dirty="0">
                <a:solidFill>
                  <a:schemeClr val="tx1"/>
                </a:solidFill>
              </a:rPr>
              <a:t>Dalux</a:t>
            </a:r>
            <a:br>
              <a:rPr lang="sv-SE" b="1" dirty="0">
                <a:solidFill>
                  <a:schemeClr val="tx1"/>
                </a:solidFill>
              </a:rPr>
            </a:br>
            <a:br>
              <a:rPr lang="sv-SE" sz="200" b="1" dirty="0">
                <a:solidFill>
                  <a:schemeClr val="tx1"/>
                </a:solidFill>
              </a:rPr>
            </a:br>
            <a:r>
              <a:rPr lang="sv-SE" sz="1600" dirty="0">
                <a:solidFill>
                  <a:schemeClr val="tx1"/>
                </a:solidFill>
              </a:rPr>
              <a:t>Systemstöd Dalux används med molntjänsten för samtidig granskning i realtid. För att enkelt komma igång med granskningen finns </a:t>
            </a:r>
            <a:r>
              <a:rPr lang="sv-SE" sz="1600" b="1" dirty="0">
                <a:solidFill>
                  <a:schemeClr val="tx1"/>
                </a:solidFill>
              </a:rPr>
              <a:t>BEAst Gransknings-PM 3.0 </a:t>
            </a:r>
            <a:r>
              <a:rPr lang="sv-SE" sz="1600" dirty="0">
                <a:solidFill>
                  <a:schemeClr val="tx1"/>
                </a:solidFill>
              </a:rPr>
              <a:t>för dokumentation av genomförd granskning.</a:t>
            </a:r>
          </a:p>
          <a:p>
            <a:pPr>
              <a:lnSpc>
                <a:spcPct val="100000"/>
              </a:lnSpc>
              <a:spcBef>
                <a:spcPts val="1200"/>
              </a:spcBef>
            </a:pPr>
            <a:r>
              <a:rPr lang="sv-SE" b="1" dirty="0">
                <a:solidFill>
                  <a:schemeClr val="tx1"/>
                </a:solidFill>
              </a:rPr>
              <a:t>Inför leverans av handlingar</a:t>
            </a:r>
            <a:br>
              <a:rPr lang="sv-SE" b="1" dirty="0">
                <a:solidFill>
                  <a:schemeClr val="tx1"/>
                </a:solidFill>
              </a:rPr>
            </a:br>
            <a:br>
              <a:rPr lang="sv-SE" sz="200" b="1" dirty="0">
                <a:solidFill>
                  <a:schemeClr val="tx1"/>
                </a:solidFill>
              </a:rPr>
            </a:br>
            <a:r>
              <a:rPr lang="sv-SE" sz="1600" dirty="0">
                <a:solidFill>
                  <a:schemeClr val="tx1"/>
                </a:solidFill>
              </a:rPr>
              <a:t>Ta del av </a:t>
            </a:r>
            <a:r>
              <a:rPr lang="sv-SE" sz="1600" b="1" dirty="0">
                <a:solidFill>
                  <a:schemeClr val="tx1"/>
                </a:solidFill>
              </a:rPr>
              <a:t>BEAst PDF Guidelines </a:t>
            </a:r>
            <a:r>
              <a:rPr lang="sv-SE" sz="1600" dirty="0">
                <a:solidFill>
                  <a:schemeClr val="tx1"/>
                </a:solidFill>
              </a:rPr>
              <a:t>för att säkerställa det tekniska innehållet i handlingarna och </a:t>
            </a:r>
            <a:br>
              <a:rPr lang="sv-SE" sz="1600" dirty="0">
                <a:solidFill>
                  <a:schemeClr val="tx1"/>
                </a:solidFill>
              </a:rPr>
            </a:br>
            <a:r>
              <a:rPr lang="sv-SE" sz="1600" b="1" dirty="0">
                <a:solidFill>
                  <a:schemeClr val="tx1"/>
                </a:solidFill>
              </a:rPr>
              <a:t>BEAst Hänvisningar i handlingar</a:t>
            </a:r>
            <a:r>
              <a:rPr lang="sv-SE" sz="1600" dirty="0">
                <a:solidFill>
                  <a:schemeClr val="tx1"/>
                </a:solidFill>
              </a:rPr>
              <a:t> för enklare och snabbare navigering med stöd av hyperlänkar.</a:t>
            </a:r>
            <a:br>
              <a:rPr lang="sv-SE" sz="1600" dirty="0">
                <a:solidFill>
                  <a:schemeClr val="tx1"/>
                </a:solidFill>
              </a:rPr>
            </a:br>
            <a:endParaRPr lang="sv-SE" sz="1600" dirty="0">
              <a:solidFill>
                <a:schemeClr val="tx1"/>
              </a:solidFill>
            </a:endParaRPr>
          </a:p>
          <a:p>
            <a:pPr marL="0" indent="0">
              <a:lnSpc>
                <a:spcPts val="2000"/>
              </a:lnSpc>
              <a:spcBef>
                <a:spcPts val="600"/>
              </a:spcBef>
              <a:buNone/>
            </a:pPr>
            <a:r>
              <a:rPr lang="sv-SE" sz="1600" dirty="0"/>
              <a:t>Samlad information, mallar och videoguider finns fritt tillgängligt på webben: </a:t>
            </a:r>
            <a:r>
              <a:rPr lang="sv-SE" sz="1600" dirty="0">
                <a:hlinkClick r:id="rId3"/>
              </a:rPr>
              <a:t>BEAst </a:t>
            </a:r>
            <a:r>
              <a:rPr lang="sv-SE" sz="1600" dirty="0" err="1">
                <a:hlinkClick r:id="rId3"/>
              </a:rPr>
              <a:t>Document</a:t>
            </a:r>
            <a:r>
              <a:rPr lang="sv-SE" sz="1600" dirty="0"/>
              <a:t>.</a:t>
            </a:r>
            <a:br>
              <a:rPr lang="sv-SE" sz="1600" dirty="0">
                <a:solidFill>
                  <a:schemeClr val="tx1"/>
                </a:solidFill>
              </a:rPr>
            </a:br>
            <a:br>
              <a:rPr lang="sv-SE" sz="1600" dirty="0">
                <a:solidFill>
                  <a:schemeClr val="tx1"/>
                </a:solidFill>
              </a:rPr>
            </a:br>
            <a:endParaRPr lang="sv-SE" sz="1600" dirty="0">
              <a:solidFill>
                <a:schemeClr val="tx1"/>
              </a:solidFill>
            </a:endParaRPr>
          </a:p>
        </p:txBody>
      </p:sp>
      <p:sp>
        <p:nvSpPr>
          <p:cNvPr id="3" name="Rubrik 2"/>
          <p:cNvSpPr>
            <a:spLocks noGrp="1"/>
          </p:cNvSpPr>
          <p:nvPr>
            <p:ph type="title"/>
          </p:nvPr>
        </p:nvSpPr>
        <p:spPr/>
        <p:txBody>
          <a:bodyPr/>
          <a:lstStyle/>
          <a:p>
            <a:r>
              <a:rPr lang="sv-SE" b="0" dirty="0"/>
              <a:t>Om BEAst Effektivare granskning</a:t>
            </a:r>
            <a:endParaRPr lang="sv-SE" sz="1800" b="0" dirty="0">
              <a:solidFill>
                <a:schemeClr val="bg1"/>
              </a:solidFill>
            </a:endParaRPr>
          </a:p>
        </p:txBody>
      </p:sp>
    </p:spTree>
    <p:extLst>
      <p:ext uri="{BB962C8B-B14F-4D97-AF65-F5344CB8AC3E}">
        <p14:creationId xmlns:p14="http://schemas.microsoft.com/office/powerpoint/2010/main" val="10408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8D9B8CB3-FCD7-4DF4-97CD-19B7D1F5C47E}"/>
              </a:ext>
            </a:extLst>
          </p:cNvPr>
          <p:cNvSpPr>
            <a:spLocks noGrp="1"/>
          </p:cNvSpPr>
          <p:nvPr>
            <p:ph sz="quarter" idx="14"/>
          </p:nvPr>
        </p:nvSpPr>
        <p:spPr>
          <a:xfrm>
            <a:off x="385079" y="1773236"/>
            <a:ext cx="5045565" cy="2145909"/>
          </a:xfrm>
        </p:spPr>
        <p:txBody>
          <a:bodyPr/>
          <a:lstStyle/>
          <a:p>
            <a:pPr marL="0" indent="0">
              <a:spcBef>
                <a:spcPts val="600"/>
              </a:spcBef>
              <a:buNone/>
            </a:pPr>
            <a:r>
              <a:rPr lang="sv-SE" sz="1600" u="sng" dirty="0"/>
              <a:t>Sida 1 – Information om granskning</a:t>
            </a:r>
            <a:br>
              <a:rPr lang="sv-SE" sz="1600" dirty="0"/>
            </a:br>
            <a:r>
              <a:rPr lang="sv-SE" sz="1600" dirty="0"/>
              <a:t>Uppges i granskningspaket</a:t>
            </a:r>
          </a:p>
          <a:p>
            <a:pPr marL="0" indent="0">
              <a:spcBef>
                <a:spcPts val="600"/>
              </a:spcBef>
              <a:buNone/>
            </a:pPr>
            <a:r>
              <a:rPr lang="sv-SE" sz="1600" u="sng" dirty="0"/>
              <a:t>Sida 1 – Verifiering projektör och projekteringsledare</a:t>
            </a:r>
            <a:br>
              <a:rPr lang="sv-SE" sz="1600" dirty="0"/>
            </a:br>
            <a:r>
              <a:rPr lang="sv-SE" sz="1600" dirty="0"/>
              <a:t>Hanteras via kommentarstyp Gransknings-PM</a:t>
            </a:r>
          </a:p>
          <a:p>
            <a:pPr marL="0" indent="0">
              <a:spcBef>
                <a:spcPts val="600"/>
              </a:spcBef>
              <a:buNone/>
            </a:pPr>
            <a:r>
              <a:rPr lang="sv-SE" sz="1600" u="sng" dirty="0"/>
              <a:t>Sida 2 – Verifiering deltagare</a:t>
            </a:r>
          </a:p>
          <a:p>
            <a:pPr marL="0" indent="0">
              <a:spcBef>
                <a:spcPts val="600"/>
              </a:spcBef>
              <a:buNone/>
            </a:pPr>
            <a:r>
              <a:rPr lang="sv-SE" sz="1600" dirty="0"/>
              <a:t>Hanteras ej i Dalux</a:t>
            </a:r>
          </a:p>
          <a:p>
            <a:pPr marL="0" indent="0">
              <a:spcBef>
                <a:spcPts val="600"/>
              </a:spcBef>
              <a:buNone/>
            </a:pPr>
            <a:r>
              <a:rPr lang="sv-SE" sz="1600" u="sng" dirty="0"/>
              <a:t>Sida 3 – Generella granskningskommentarer</a:t>
            </a:r>
          </a:p>
          <a:p>
            <a:pPr marL="0" indent="0">
              <a:spcBef>
                <a:spcPts val="600"/>
              </a:spcBef>
              <a:buNone/>
            </a:pPr>
            <a:r>
              <a:rPr lang="sv-SE" sz="1600" dirty="0"/>
              <a:t>Hanteras via granskningskommentarer utan plats</a:t>
            </a:r>
          </a:p>
          <a:p>
            <a:pPr marL="0" indent="0">
              <a:spcBef>
                <a:spcPts val="600"/>
              </a:spcBef>
              <a:buNone/>
            </a:pPr>
            <a:endParaRPr lang="sv-SE" sz="1600" dirty="0"/>
          </a:p>
          <a:p>
            <a:pPr marL="0" indent="0">
              <a:spcBef>
                <a:spcPts val="600"/>
              </a:spcBef>
              <a:buNone/>
            </a:pPr>
            <a:r>
              <a:rPr lang="sv-SE" sz="1600" dirty="0"/>
              <a:t>Projektör och projekteringsledare verifierar med status att granskning av handlingar är genomförd.</a:t>
            </a:r>
          </a:p>
          <a:p>
            <a:pPr>
              <a:spcBef>
                <a:spcPts val="1200"/>
              </a:spcBef>
              <a:tabLst>
                <a:tab pos="354013" algn="l"/>
              </a:tabLst>
            </a:pPr>
            <a:r>
              <a:rPr lang="sv-SE" sz="1600" dirty="0"/>
              <a:t>Projektör verifierar att handlingar:</a:t>
            </a:r>
          </a:p>
          <a:p>
            <a:pPr marL="0" indent="0">
              <a:spcBef>
                <a:spcPts val="1200"/>
              </a:spcBef>
              <a:buNone/>
              <a:tabLst>
                <a:tab pos="354013" algn="l"/>
              </a:tabLst>
            </a:pPr>
            <a:br>
              <a:rPr lang="sv-SE" sz="1600" dirty="0"/>
            </a:br>
            <a:endParaRPr lang="sv-SE" sz="1600" dirty="0"/>
          </a:p>
          <a:p>
            <a:pPr>
              <a:spcBef>
                <a:spcPts val="1200"/>
              </a:spcBef>
              <a:tabLst>
                <a:tab pos="354013" algn="l"/>
              </a:tabLst>
            </a:pPr>
            <a:r>
              <a:rPr lang="sv-SE" sz="1600" dirty="0"/>
              <a:t>Projekteringsledare verifierar och beslutar: </a:t>
            </a:r>
          </a:p>
          <a:p>
            <a:pPr marL="0" indent="0">
              <a:spcBef>
                <a:spcPts val="1200"/>
              </a:spcBef>
              <a:buNone/>
              <a:tabLst>
                <a:tab pos="354013" algn="l"/>
              </a:tabLst>
            </a:pPr>
            <a:br>
              <a:rPr lang="sv-SE" sz="1600" dirty="0"/>
            </a:br>
            <a:endParaRPr lang="sv-SE" sz="1600" dirty="0"/>
          </a:p>
          <a:p>
            <a:pPr marL="0" lvl="0" indent="0">
              <a:buNone/>
            </a:pPr>
            <a:endParaRPr lang="sv-SE" sz="1600" dirty="0"/>
          </a:p>
          <a:p>
            <a:pPr marL="0" indent="0">
              <a:buNone/>
            </a:pPr>
            <a:br>
              <a:rPr lang="sv-SE" sz="1600" dirty="0"/>
            </a:br>
            <a:endParaRPr lang="sv-SE" sz="1600" dirty="0"/>
          </a:p>
          <a:p>
            <a:pPr marL="0" indent="0">
              <a:spcBef>
                <a:spcPts val="600"/>
              </a:spcBef>
              <a:buNone/>
            </a:pPr>
            <a:endParaRPr lang="sv-SE" sz="1600" dirty="0"/>
          </a:p>
          <a:p>
            <a:pPr marL="0" indent="0">
              <a:spcBef>
                <a:spcPts val="600"/>
              </a:spcBef>
              <a:buNone/>
            </a:pPr>
            <a:br>
              <a:rPr lang="sv-SE" sz="1400" dirty="0"/>
            </a:br>
            <a:endParaRPr lang="sv-SE" sz="1600" dirty="0"/>
          </a:p>
          <a:p>
            <a:pPr marL="0" indent="0">
              <a:buNone/>
            </a:pPr>
            <a:endParaRPr lang="sv-SE" sz="1600" dirty="0"/>
          </a:p>
        </p:txBody>
      </p:sp>
      <p:sp>
        <p:nvSpPr>
          <p:cNvPr id="3" name="Rubrik 2"/>
          <p:cNvSpPr>
            <a:spLocks noGrp="1"/>
          </p:cNvSpPr>
          <p:nvPr>
            <p:ph type="title"/>
          </p:nvPr>
        </p:nvSpPr>
        <p:spPr>
          <a:xfrm>
            <a:off x="385081" y="197634"/>
            <a:ext cx="5209944" cy="1097766"/>
          </a:xfrm>
        </p:spPr>
        <p:txBody>
          <a:bodyPr/>
          <a:lstStyle/>
          <a:p>
            <a:r>
              <a:rPr lang="sv-SE" sz="2800" b="0" dirty="0">
                <a:solidFill>
                  <a:schemeClr val="tx1"/>
                </a:solidFill>
              </a:rPr>
              <a:t>Hantera Gransknings-PM</a:t>
            </a:r>
            <a:br>
              <a:rPr lang="sv-SE" sz="2800" b="0" dirty="0">
                <a:solidFill>
                  <a:schemeClr val="tx1"/>
                </a:solidFill>
              </a:rPr>
            </a:br>
            <a:endParaRPr lang="sv-SE" sz="2800" b="0" dirty="0">
              <a:solidFill>
                <a:schemeClr val="tx1"/>
              </a:solidFill>
            </a:endParaRPr>
          </a:p>
        </p:txBody>
      </p:sp>
      <p:sp>
        <p:nvSpPr>
          <p:cNvPr id="12" name="Rektangel 11"/>
          <p:cNvSpPr/>
          <p:nvPr/>
        </p:nvSpPr>
        <p:spPr>
          <a:xfrm>
            <a:off x="10278836" y="4865914"/>
            <a:ext cx="1191985" cy="1012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pic>
        <p:nvPicPr>
          <p:cNvPr id="2" name="Bildobjekt 1">
            <a:extLst>
              <a:ext uri="{FF2B5EF4-FFF2-40B4-BE49-F238E27FC236}">
                <a16:creationId xmlns:a16="http://schemas.microsoft.com/office/drawing/2014/main" id="{5E09CB4E-EEBE-B830-C8E8-E88763CEB56C}"/>
              </a:ext>
            </a:extLst>
          </p:cNvPr>
          <p:cNvPicPr>
            <a:picLocks noChangeAspect="1"/>
          </p:cNvPicPr>
          <p:nvPr/>
        </p:nvPicPr>
        <p:blipFill>
          <a:blip r:embed="rId3"/>
          <a:stretch>
            <a:fillRect/>
          </a:stretch>
        </p:blipFill>
        <p:spPr>
          <a:xfrm>
            <a:off x="514350" y="5216985"/>
            <a:ext cx="1689626" cy="570523"/>
          </a:xfrm>
          <a:prstGeom prst="rect">
            <a:avLst/>
          </a:prstGeom>
        </p:spPr>
      </p:pic>
      <p:pic>
        <p:nvPicPr>
          <p:cNvPr id="6" name="Bildobjekt 5">
            <a:extLst>
              <a:ext uri="{FF2B5EF4-FFF2-40B4-BE49-F238E27FC236}">
                <a16:creationId xmlns:a16="http://schemas.microsoft.com/office/drawing/2014/main" id="{F650F14E-6517-D06B-1E2E-E08C8BE4EF4E}"/>
              </a:ext>
            </a:extLst>
          </p:cNvPr>
          <p:cNvPicPr>
            <a:picLocks noChangeAspect="1"/>
          </p:cNvPicPr>
          <p:nvPr/>
        </p:nvPicPr>
        <p:blipFill>
          <a:blip r:embed="rId4"/>
          <a:stretch>
            <a:fillRect/>
          </a:stretch>
        </p:blipFill>
        <p:spPr>
          <a:xfrm>
            <a:off x="514350" y="6127817"/>
            <a:ext cx="1784713" cy="687553"/>
          </a:xfrm>
          <a:prstGeom prst="rect">
            <a:avLst/>
          </a:prstGeom>
        </p:spPr>
      </p:pic>
      <p:pic>
        <p:nvPicPr>
          <p:cNvPr id="8" name="Bildobjekt 7">
            <a:extLst>
              <a:ext uri="{FF2B5EF4-FFF2-40B4-BE49-F238E27FC236}">
                <a16:creationId xmlns:a16="http://schemas.microsoft.com/office/drawing/2014/main" id="{27D330E3-39CD-55FB-1CA5-A7871FCE68BB}"/>
              </a:ext>
            </a:extLst>
          </p:cNvPr>
          <p:cNvPicPr>
            <a:picLocks noChangeAspect="1"/>
          </p:cNvPicPr>
          <p:nvPr/>
        </p:nvPicPr>
        <p:blipFill>
          <a:blip r:embed="rId5"/>
          <a:stretch>
            <a:fillRect/>
          </a:stretch>
        </p:blipFill>
        <p:spPr>
          <a:xfrm>
            <a:off x="7360566" y="990576"/>
            <a:ext cx="3679724" cy="5225208"/>
          </a:xfrm>
          <a:prstGeom prst="rect">
            <a:avLst/>
          </a:prstGeom>
          <a:ln>
            <a:solidFill>
              <a:schemeClr val="bg1">
                <a:lumMod val="85000"/>
              </a:schemeClr>
            </a:solidFill>
          </a:ln>
          <a:effectLst/>
        </p:spPr>
      </p:pic>
      <p:sp>
        <p:nvSpPr>
          <p:cNvPr id="11" name="Text Box 6">
            <a:extLst>
              <a:ext uri="{FF2B5EF4-FFF2-40B4-BE49-F238E27FC236}">
                <a16:creationId xmlns:a16="http://schemas.microsoft.com/office/drawing/2014/main" id="{221153AF-F447-3EB8-6917-8C9A8874AB65}"/>
              </a:ext>
            </a:extLst>
          </p:cNvPr>
          <p:cNvSpPr txBox="1">
            <a:spLocks noChangeArrowheads="1"/>
          </p:cNvSpPr>
          <p:nvPr/>
        </p:nvSpPr>
        <p:spPr bwMode="blackWhite">
          <a:xfrm>
            <a:off x="7124925" y="6339442"/>
            <a:ext cx="2526910" cy="332356"/>
          </a:xfrm>
          <a:prstGeom prst="rect">
            <a:avLst/>
          </a:prstGeom>
          <a:solidFill>
            <a:srgbClr val="2375BB"/>
          </a:solidFill>
          <a:ln w="9525" algn="ctr">
            <a:solidFill>
              <a:srgbClr val="2375BB"/>
            </a:solidFill>
            <a:miter lim="800000"/>
            <a:headEnd/>
            <a:tailEnd/>
          </a:ln>
        </p:spPr>
        <p:txBody>
          <a:bodyPr anchor="t">
            <a:noAutofit/>
          </a:bodyP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sv-SE" altLang="sv-SE" sz="1200" b="0" i="0" u="none" strike="noStrike" kern="0" cap="none" spc="0" normalizeH="0" baseline="0" noProof="0" dirty="0">
                <a:ln>
                  <a:noFill/>
                </a:ln>
                <a:solidFill>
                  <a:schemeClr val="bg1"/>
                </a:solidFill>
                <a:effectLst/>
                <a:uLnTx/>
                <a:uFillTx/>
                <a:cs typeface="+mn-cs"/>
              </a:rPr>
              <a:t>Egenkontroll bifogas med fördel</a:t>
            </a:r>
            <a:endParaRPr lang="sv-SE" altLang="sv-SE" sz="1000" kern="0" dirty="0">
              <a:solidFill>
                <a:schemeClr val="bg1"/>
              </a:solidFill>
              <a:cs typeface="+mn-cs"/>
            </a:endParaRPr>
          </a:p>
        </p:txBody>
      </p:sp>
      <p:cxnSp>
        <p:nvCxnSpPr>
          <p:cNvPr id="13" name="Koppling: vinklad 15">
            <a:extLst>
              <a:ext uri="{FF2B5EF4-FFF2-40B4-BE49-F238E27FC236}">
                <a16:creationId xmlns:a16="http://schemas.microsoft.com/office/drawing/2014/main" id="{6A1C20F0-C85C-23B2-54F5-1586439C2066}"/>
              </a:ext>
            </a:extLst>
          </p:cNvPr>
          <p:cNvCxnSpPr>
            <a:cxnSpLocks/>
          </p:cNvCxnSpPr>
          <p:nvPr/>
        </p:nvCxnSpPr>
        <p:spPr>
          <a:xfrm rot="10800000" flipH="1">
            <a:off x="7133634" y="5432574"/>
            <a:ext cx="226932" cy="1121109"/>
          </a:xfrm>
          <a:prstGeom prst="bentConnector4">
            <a:avLst>
              <a:gd name="adj1" fmla="val -100735"/>
              <a:gd name="adj2" fmla="val 100134"/>
            </a:avLst>
          </a:prstGeom>
          <a:noFill/>
          <a:ln w="25400" cap="flat" cmpd="sng" algn="ctr">
            <a:solidFill>
              <a:srgbClr val="0063FF"/>
            </a:solidFill>
            <a:prstDash val="solid"/>
            <a:miter lim="800000"/>
            <a:tailEnd type="oval"/>
          </a:ln>
          <a:effectLst/>
        </p:spPr>
      </p:cxnSp>
      <p:sp>
        <p:nvSpPr>
          <p:cNvPr id="20" name="Text Box 6">
            <a:extLst>
              <a:ext uri="{FF2B5EF4-FFF2-40B4-BE49-F238E27FC236}">
                <a16:creationId xmlns:a16="http://schemas.microsoft.com/office/drawing/2014/main" id="{874E6BD6-2209-FFC2-D413-5EB8C0C6C64A}"/>
              </a:ext>
            </a:extLst>
          </p:cNvPr>
          <p:cNvSpPr txBox="1">
            <a:spLocks noChangeArrowheads="1"/>
          </p:cNvSpPr>
          <p:nvPr/>
        </p:nvSpPr>
        <p:spPr bwMode="blackWhite">
          <a:xfrm>
            <a:off x="8740313" y="154397"/>
            <a:ext cx="2526910" cy="712521"/>
          </a:xfrm>
          <a:prstGeom prst="rect">
            <a:avLst/>
          </a:prstGeom>
          <a:solidFill>
            <a:srgbClr val="2375BB"/>
          </a:solidFill>
          <a:ln w="9525" algn="ctr">
            <a:solidFill>
              <a:srgbClr val="2375BB"/>
            </a:solidFill>
            <a:miter lim="800000"/>
            <a:headEnd/>
            <a:tailEnd/>
          </a:ln>
        </p:spPr>
        <p:txBody>
          <a:bodyPr anchor="t">
            <a:noAutofit/>
          </a:bodyP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sv-SE" altLang="sv-SE" sz="1200" b="0" i="0" u="none" strike="noStrike" kern="0" cap="none" spc="0" normalizeH="0" baseline="0" noProof="0" dirty="0">
                <a:ln>
                  <a:noFill/>
                </a:ln>
                <a:solidFill>
                  <a:schemeClr val="bg1"/>
                </a:solidFill>
                <a:effectLst/>
                <a:uLnTx/>
                <a:uFillTx/>
                <a:cs typeface="+mn-cs"/>
              </a:rPr>
              <a:t>Projektör skapar Gransknings-PM vid leverans av handlingar och fyller i obligatoriskt</a:t>
            </a:r>
            <a:endParaRPr lang="sv-SE" altLang="sv-SE" sz="1000" kern="0" dirty="0">
              <a:solidFill>
                <a:schemeClr val="bg1"/>
              </a:solidFill>
              <a:cs typeface="+mn-cs"/>
            </a:endParaRPr>
          </a:p>
        </p:txBody>
      </p:sp>
      <p:cxnSp>
        <p:nvCxnSpPr>
          <p:cNvPr id="22" name="Koppling: vinklad 15">
            <a:extLst>
              <a:ext uri="{FF2B5EF4-FFF2-40B4-BE49-F238E27FC236}">
                <a16:creationId xmlns:a16="http://schemas.microsoft.com/office/drawing/2014/main" id="{ED5D99F1-0CB2-2388-00DF-509CE5269C7B}"/>
              </a:ext>
            </a:extLst>
          </p:cNvPr>
          <p:cNvCxnSpPr>
            <a:cxnSpLocks/>
            <a:stCxn id="20" idx="1"/>
          </p:cNvCxnSpPr>
          <p:nvPr/>
        </p:nvCxnSpPr>
        <p:spPr>
          <a:xfrm rot="10800000" flipV="1">
            <a:off x="8316687" y="510658"/>
            <a:ext cx="423627" cy="784742"/>
          </a:xfrm>
          <a:prstGeom prst="bentConnector2">
            <a:avLst/>
          </a:prstGeom>
          <a:noFill/>
          <a:ln w="25400" cap="flat" cmpd="sng" algn="ctr">
            <a:solidFill>
              <a:srgbClr val="0063FF"/>
            </a:solidFill>
            <a:prstDash val="solid"/>
            <a:miter lim="800000"/>
            <a:tailEnd type="oval"/>
          </a:ln>
          <a:effectLst/>
        </p:spPr>
      </p:cxnSp>
    </p:spTree>
    <p:extLst>
      <p:ext uri="{BB962C8B-B14F-4D97-AF65-F5344CB8AC3E}">
        <p14:creationId xmlns:p14="http://schemas.microsoft.com/office/powerpoint/2010/main" val="296927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b="0" dirty="0"/>
              <a:t>3. Granskningssammanfattning</a:t>
            </a:r>
          </a:p>
        </p:txBody>
      </p:sp>
      <p:sp>
        <p:nvSpPr>
          <p:cNvPr id="4" name="Platshållare för innehåll 3">
            <a:extLst>
              <a:ext uri="{FF2B5EF4-FFF2-40B4-BE49-F238E27FC236}">
                <a16:creationId xmlns:a16="http://schemas.microsoft.com/office/drawing/2014/main" id="{E581A331-7376-4BA6-A373-BAE7F685613A}"/>
              </a:ext>
            </a:extLst>
          </p:cNvPr>
          <p:cNvSpPr>
            <a:spLocks noGrp="1"/>
          </p:cNvSpPr>
          <p:nvPr>
            <p:ph sz="quarter" idx="14"/>
          </p:nvPr>
        </p:nvSpPr>
        <p:spPr>
          <a:xfrm>
            <a:off x="385080" y="1773237"/>
            <a:ext cx="9968288" cy="687159"/>
          </a:xfrm>
        </p:spPr>
        <p:txBody>
          <a:bodyPr/>
          <a:lstStyle/>
          <a:p>
            <a:pPr marL="0" lvl="0" indent="0">
              <a:lnSpc>
                <a:spcPct val="100000"/>
              </a:lnSpc>
              <a:spcBef>
                <a:spcPct val="0"/>
              </a:spcBef>
              <a:buClrTx/>
              <a:buNone/>
            </a:pPr>
            <a:r>
              <a:rPr lang="sv-SE" sz="1600" dirty="0">
                <a:solidFill>
                  <a:srgbClr val="000000"/>
                </a:solidFill>
                <a:latin typeface="Arial" pitchFamily="34" charset="0"/>
                <a:cs typeface="Arial" charset="0"/>
              </a:rPr>
              <a:t>Under fliken Granskningskommentarer skapas en granskningssammanfattning i form av en lista som verifierar och dokumenterar kommentarer och beslut. Sammanfattningen går att exportera.</a:t>
            </a:r>
          </a:p>
          <a:p>
            <a:pPr marL="0" indent="0">
              <a:buNone/>
            </a:pPr>
            <a:endParaRPr lang="sv-SE" sz="1800" dirty="0"/>
          </a:p>
        </p:txBody>
      </p:sp>
      <p:pic>
        <p:nvPicPr>
          <p:cNvPr id="6" name="Bildobjekt 5">
            <a:extLst>
              <a:ext uri="{FF2B5EF4-FFF2-40B4-BE49-F238E27FC236}">
                <a16:creationId xmlns:a16="http://schemas.microsoft.com/office/drawing/2014/main" id="{3E27EE6B-6DC3-1791-EE9F-39FCFB89124D}"/>
              </a:ext>
            </a:extLst>
          </p:cNvPr>
          <p:cNvPicPr>
            <a:picLocks noChangeAspect="1"/>
          </p:cNvPicPr>
          <p:nvPr/>
        </p:nvPicPr>
        <p:blipFill rotWithShape="1">
          <a:blip r:embed="rId3"/>
          <a:srcRect t="3224" r="12305"/>
          <a:stretch/>
        </p:blipFill>
        <p:spPr>
          <a:xfrm>
            <a:off x="1850385" y="2453552"/>
            <a:ext cx="7037678" cy="4206811"/>
          </a:xfrm>
          <a:prstGeom prst="rect">
            <a:avLst/>
          </a:prstGeom>
          <a:ln>
            <a:solidFill>
              <a:schemeClr val="bg1">
                <a:lumMod val="85000"/>
              </a:schemeClr>
            </a:solidFill>
          </a:ln>
          <a:effectLst/>
        </p:spPr>
      </p:pic>
    </p:spTree>
    <p:extLst>
      <p:ext uri="{BB962C8B-B14F-4D97-AF65-F5344CB8AC3E}">
        <p14:creationId xmlns:p14="http://schemas.microsoft.com/office/powerpoint/2010/main" val="170562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7712750-F392-4027-8A83-D88558975043}"/>
              </a:ext>
            </a:extLst>
          </p:cNvPr>
          <p:cNvSpPr>
            <a:spLocks noGrp="1"/>
          </p:cNvSpPr>
          <p:nvPr>
            <p:ph type="title"/>
          </p:nvPr>
        </p:nvSpPr>
        <p:spPr/>
        <p:txBody>
          <a:bodyPr/>
          <a:lstStyle/>
          <a:p>
            <a:r>
              <a:rPr lang="sv-SE" b="0" dirty="0"/>
              <a:t>Uppstart med Dalux</a:t>
            </a:r>
          </a:p>
        </p:txBody>
      </p:sp>
      <p:sp>
        <p:nvSpPr>
          <p:cNvPr id="4" name="Platshållare för innehåll 3">
            <a:extLst>
              <a:ext uri="{FF2B5EF4-FFF2-40B4-BE49-F238E27FC236}">
                <a16:creationId xmlns:a16="http://schemas.microsoft.com/office/drawing/2014/main" id="{AC8A7F92-AC86-41E1-B5AF-C15709881B4E}"/>
              </a:ext>
            </a:extLst>
          </p:cNvPr>
          <p:cNvSpPr>
            <a:spLocks noGrp="1"/>
          </p:cNvSpPr>
          <p:nvPr>
            <p:ph sz="quarter" idx="14"/>
          </p:nvPr>
        </p:nvSpPr>
        <p:spPr>
          <a:xfrm>
            <a:off x="385079" y="1773237"/>
            <a:ext cx="10636881" cy="4176000"/>
          </a:xfrm>
        </p:spPr>
        <p:txBody>
          <a:bodyPr/>
          <a:lstStyle/>
          <a:p>
            <a:pPr marL="457200" indent="-457200">
              <a:buFont typeface="+mj-lt"/>
              <a:buAutoNum type="arabicPeriod"/>
            </a:pPr>
            <a:r>
              <a:rPr lang="sv-SE" dirty="0"/>
              <a:t>Dalux Granskningspaket</a:t>
            </a:r>
          </a:p>
          <a:p>
            <a:pPr marL="457200" indent="-457200">
              <a:buFont typeface="+mj-lt"/>
              <a:buAutoNum type="arabicPeriod"/>
            </a:pPr>
            <a:r>
              <a:rPr lang="sv-SE" dirty="0"/>
              <a:t>Tydlig namnsättning </a:t>
            </a:r>
          </a:p>
          <a:p>
            <a:pPr marL="457200" indent="-457200">
              <a:buFont typeface="+mj-lt"/>
              <a:buAutoNum type="arabicPeriod"/>
            </a:pPr>
            <a:r>
              <a:rPr lang="sv-SE" dirty="0"/>
              <a:t>Menyer och stödfunktioner</a:t>
            </a:r>
          </a:p>
          <a:p>
            <a:pPr marL="457200" indent="-457200">
              <a:buFont typeface="+mj-lt"/>
              <a:buAutoNum type="arabicPeriod"/>
            </a:pPr>
            <a:r>
              <a:rPr lang="sv-SE" dirty="0"/>
              <a:t>Svar på kommentarer</a:t>
            </a:r>
          </a:p>
          <a:p>
            <a:pPr marL="457200" indent="-457200">
              <a:buFont typeface="+mj-lt"/>
              <a:buAutoNum type="arabicPeriod"/>
            </a:pPr>
            <a:r>
              <a:rPr lang="sv-SE" dirty="0"/>
              <a:t>Deltagare – kontrollera deltagargrupper innan aktivering av granskningspaket  </a:t>
            </a:r>
            <a:br>
              <a:rPr lang="sv-SE" dirty="0"/>
            </a:br>
            <a:r>
              <a:rPr lang="sv-SE" dirty="0"/>
              <a:t> </a:t>
            </a:r>
          </a:p>
        </p:txBody>
      </p:sp>
    </p:spTree>
    <p:extLst>
      <p:ext uri="{BB962C8B-B14F-4D97-AF65-F5344CB8AC3E}">
        <p14:creationId xmlns:p14="http://schemas.microsoft.com/office/powerpoint/2010/main" val="193413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sz="quarter" idx="14"/>
          </p:nvPr>
        </p:nvSpPr>
        <p:spPr>
          <a:xfrm>
            <a:off x="385081" y="1773237"/>
            <a:ext cx="4928599" cy="4176000"/>
          </a:xfrm>
        </p:spPr>
        <p:txBody>
          <a:bodyPr/>
          <a:lstStyle/>
          <a:p>
            <a:r>
              <a:rPr lang="sv-SE" sz="1600" dirty="0"/>
              <a:t>Deltagarna skapar eget konto i Dalux efter erhållen projektinbjudan.</a:t>
            </a:r>
          </a:p>
          <a:p>
            <a:r>
              <a:rPr lang="sv-SE" sz="1600" dirty="0"/>
              <a:t>Deltagarna bjuds in till en granskning via molntjänsten Dalux </a:t>
            </a:r>
            <a:r>
              <a:rPr lang="sv-SE" sz="1600" dirty="0">
                <a:solidFill>
                  <a:schemeClr val="tx1"/>
                </a:solidFill>
              </a:rPr>
              <a:t>och granskar </a:t>
            </a:r>
            <a:r>
              <a:rPr lang="sv-SE" sz="1600" dirty="0"/>
              <a:t>på samma ställe och samtidigt i realtid.</a:t>
            </a:r>
          </a:p>
          <a:p>
            <a:r>
              <a:rPr lang="sv-SE" sz="1600" dirty="0"/>
              <a:t>Granskningspaket skapas per disciplin.</a:t>
            </a:r>
            <a:br>
              <a:rPr lang="sv-SE" sz="1600" dirty="0"/>
            </a:br>
            <a:br>
              <a:rPr lang="sv-SE" sz="1600" dirty="0"/>
            </a:br>
            <a:r>
              <a:rPr lang="sv-SE" sz="1600" dirty="0"/>
              <a:t>BEAst Effektivare granskning med stöd Dalux, se videoguiderna för att enkelt komma igång, finns på webben </a:t>
            </a:r>
            <a:r>
              <a:rPr lang="sv-SE" sz="1600" dirty="0">
                <a:hlinkClick r:id="rId3"/>
              </a:rPr>
              <a:t>BEAst </a:t>
            </a:r>
            <a:r>
              <a:rPr lang="sv-SE" sz="1600" dirty="0" err="1">
                <a:hlinkClick r:id="rId3"/>
              </a:rPr>
              <a:t>Document</a:t>
            </a:r>
            <a:r>
              <a:rPr lang="sv-SE" sz="1600" dirty="0"/>
              <a:t>.</a:t>
            </a:r>
          </a:p>
        </p:txBody>
      </p:sp>
      <p:sp>
        <p:nvSpPr>
          <p:cNvPr id="3" name="Rubrik 2"/>
          <p:cNvSpPr>
            <a:spLocks noGrp="1"/>
          </p:cNvSpPr>
          <p:nvPr>
            <p:ph type="title"/>
          </p:nvPr>
        </p:nvSpPr>
        <p:spPr>
          <a:xfrm>
            <a:off x="385080" y="197634"/>
            <a:ext cx="8316465" cy="1097766"/>
          </a:xfrm>
        </p:spPr>
        <p:txBody>
          <a:bodyPr/>
          <a:lstStyle/>
          <a:p>
            <a:r>
              <a:rPr lang="sv-SE" sz="3200" b="0" dirty="0"/>
              <a:t>1. Dalux – Granskningspaket</a:t>
            </a:r>
          </a:p>
        </p:txBody>
      </p:sp>
      <p:pic>
        <p:nvPicPr>
          <p:cNvPr id="4" name="Bildobjekt 3">
            <a:extLst>
              <a:ext uri="{FF2B5EF4-FFF2-40B4-BE49-F238E27FC236}">
                <a16:creationId xmlns:a16="http://schemas.microsoft.com/office/drawing/2014/main" id="{B21BBAF4-22BE-BD4F-C492-E22F517786C2}"/>
              </a:ext>
            </a:extLst>
          </p:cNvPr>
          <p:cNvPicPr>
            <a:picLocks noChangeAspect="1"/>
          </p:cNvPicPr>
          <p:nvPr/>
        </p:nvPicPr>
        <p:blipFill rotWithShape="1">
          <a:blip r:embed="rId4"/>
          <a:srcRect t="3338" r="3592" b="11950"/>
          <a:stretch/>
        </p:blipFill>
        <p:spPr>
          <a:xfrm>
            <a:off x="5313680" y="1773238"/>
            <a:ext cx="6719435" cy="3198144"/>
          </a:xfrm>
          <a:prstGeom prst="rect">
            <a:avLst/>
          </a:prstGeom>
          <a:noFill/>
          <a:ln>
            <a:solidFill>
              <a:schemeClr val="bg1">
                <a:lumMod val="85000"/>
              </a:schemeClr>
            </a:solidFill>
          </a:ln>
          <a:effectLst/>
        </p:spPr>
      </p:pic>
    </p:spTree>
    <p:extLst>
      <p:ext uri="{BB962C8B-B14F-4D97-AF65-F5344CB8AC3E}">
        <p14:creationId xmlns:p14="http://schemas.microsoft.com/office/powerpoint/2010/main" val="247949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sz="quarter" idx="14"/>
          </p:nvPr>
        </p:nvSpPr>
        <p:spPr/>
        <p:txBody>
          <a:bodyPr/>
          <a:lstStyle/>
          <a:p>
            <a:pPr marL="0" indent="0">
              <a:buNone/>
            </a:pPr>
            <a:endParaRPr lang="sv-SE" sz="1800" b="1" dirty="0"/>
          </a:p>
          <a:p>
            <a:pPr marL="0" indent="0">
              <a:buNone/>
            </a:pPr>
            <a:endParaRPr lang="sv-SE" sz="1800" b="1" dirty="0"/>
          </a:p>
          <a:p>
            <a:pPr marL="0" indent="0">
              <a:buNone/>
            </a:pPr>
            <a:endParaRPr lang="sv-SE" sz="1800" b="1" dirty="0"/>
          </a:p>
          <a:p>
            <a:pPr marL="0" indent="0">
              <a:buNone/>
            </a:pPr>
            <a:endParaRPr lang="sv-SE" sz="1800" b="1" dirty="0"/>
          </a:p>
          <a:p>
            <a:pPr marL="0" indent="0">
              <a:buNone/>
            </a:pPr>
            <a:endParaRPr lang="sv-SE" sz="1800" b="1" dirty="0"/>
          </a:p>
          <a:p>
            <a:pPr marL="0" indent="0">
              <a:buNone/>
            </a:pPr>
            <a:endParaRPr lang="sv-SE" sz="1800" b="1" dirty="0"/>
          </a:p>
          <a:p>
            <a:pPr marL="0" indent="0">
              <a:buNone/>
            </a:pPr>
            <a:endParaRPr lang="sv-SE" sz="1800" b="1" dirty="0"/>
          </a:p>
          <a:p>
            <a:pPr marL="0" indent="0">
              <a:buNone/>
            </a:pPr>
            <a:endParaRPr lang="sv-SE" sz="1600" dirty="0"/>
          </a:p>
          <a:p>
            <a:pPr marL="0" indent="0">
              <a:buNone/>
            </a:pPr>
            <a:endParaRPr lang="sv-SE" sz="1600" dirty="0"/>
          </a:p>
          <a:p>
            <a:pPr marL="0" indent="0">
              <a:buNone/>
            </a:pPr>
            <a:endParaRPr lang="sv-SE" sz="1600" dirty="0"/>
          </a:p>
          <a:p>
            <a:pPr marL="0" indent="0">
              <a:buNone/>
            </a:pPr>
            <a:br>
              <a:rPr lang="sv-SE" sz="1600" dirty="0"/>
            </a:br>
            <a:endParaRPr lang="sv-SE" sz="1800" dirty="0"/>
          </a:p>
        </p:txBody>
      </p:sp>
      <p:sp>
        <p:nvSpPr>
          <p:cNvPr id="3" name="Rubrik 2"/>
          <p:cNvSpPr>
            <a:spLocks noGrp="1"/>
          </p:cNvSpPr>
          <p:nvPr>
            <p:ph type="title"/>
          </p:nvPr>
        </p:nvSpPr>
        <p:spPr>
          <a:xfrm>
            <a:off x="385081" y="197634"/>
            <a:ext cx="5920470" cy="1097766"/>
          </a:xfrm>
        </p:spPr>
        <p:txBody>
          <a:bodyPr/>
          <a:lstStyle/>
          <a:p>
            <a:r>
              <a:rPr lang="sv-SE" sz="3200" b="0" dirty="0"/>
              <a:t>2. Dalux – Tydlig namnsättning</a:t>
            </a:r>
          </a:p>
        </p:txBody>
      </p:sp>
      <p:sp>
        <p:nvSpPr>
          <p:cNvPr id="14" name="Text Box 6">
            <a:extLst>
              <a:ext uri="{FF2B5EF4-FFF2-40B4-BE49-F238E27FC236}">
                <a16:creationId xmlns:a16="http://schemas.microsoft.com/office/drawing/2014/main" id="{365D78F0-168D-4F1C-ADCE-3B7F366F0F6B}"/>
              </a:ext>
            </a:extLst>
          </p:cNvPr>
          <p:cNvSpPr txBox="1">
            <a:spLocks noChangeArrowheads="1"/>
          </p:cNvSpPr>
          <p:nvPr/>
        </p:nvSpPr>
        <p:spPr bwMode="blackWhite">
          <a:xfrm>
            <a:off x="385080" y="5495681"/>
            <a:ext cx="8060830" cy="1199354"/>
          </a:xfrm>
          <a:prstGeom prst="rect">
            <a:avLst/>
          </a:prstGeom>
          <a:solidFill>
            <a:srgbClr val="0070C0"/>
          </a:solidFill>
          <a:ln w="9525" algn="ctr">
            <a:solidFill>
              <a:srgbClr val="2375BB"/>
            </a:solidFill>
            <a:miter lim="800000"/>
            <a:headEnd/>
            <a:tailEnd/>
          </a:ln>
        </p:spPr>
        <p:txBody>
          <a:bodyPr anchor="t">
            <a:noAutofit/>
          </a:bodyP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ts val="1200"/>
              </a:spcBef>
              <a:spcAft>
                <a:spcPts val="0"/>
              </a:spcAft>
              <a:buClrTx/>
              <a:buSzTx/>
              <a:buFontTx/>
              <a:buNone/>
              <a:tabLst/>
              <a:defRPr/>
            </a:pPr>
            <a:r>
              <a:rPr lang="sv-SE" sz="2000" dirty="0">
                <a:solidFill>
                  <a:srgbClr val="FFFFFF"/>
                </a:solidFill>
              </a:rPr>
              <a:t>Namn på granskningspaket – exempel:</a:t>
            </a:r>
          </a:p>
          <a:p>
            <a:pPr marL="0" marR="0" lvl="0" indent="0" algn="l" defTabSz="914400" rtl="0" eaLnBrk="0" fontAlgn="auto" latinLnBrk="0" hangingPunct="0">
              <a:lnSpc>
                <a:spcPct val="100000"/>
              </a:lnSpc>
              <a:spcBef>
                <a:spcPts val="60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charset="0"/>
              </a:rPr>
              <a:t>Särskilj med bindestreck:	Disciplin och nummer vid behov – Projektnamn – Status Handling</a:t>
            </a:r>
          </a:p>
          <a:p>
            <a:pPr marL="0" marR="0" lvl="0" indent="0" algn="l" defTabSz="914400" rtl="0" eaLnBrk="0" fontAlgn="auto" latinLnBrk="0" hangingPunct="0">
              <a:lnSpc>
                <a:spcPct val="100000"/>
              </a:lnSpc>
              <a:spcBef>
                <a:spcPts val="600"/>
              </a:spcBef>
              <a:spcAft>
                <a:spcPts val="0"/>
              </a:spcAft>
              <a:buClrTx/>
              <a:buSzTx/>
              <a:buFontTx/>
              <a:buNone/>
              <a:tabLst/>
              <a:defRPr/>
            </a:pPr>
            <a:r>
              <a:rPr kumimoji="0" lang="sv-SE" sz="1200" b="0" u="none" strike="noStrike" kern="1200" cap="none" spc="0" normalizeH="0" baseline="0" noProof="0" dirty="0">
                <a:ln>
                  <a:noFill/>
                </a:ln>
                <a:solidFill>
                  <a:srgbClr val="FFFFFF"/>
                </a:solidFill>
                <a:effectLst/>
                <a:uLnTx/>
                <a:uFillTx/>
                <a:latin typeface="Arial" panose="020B0604020202020204" pitchFamily="34" charset="0"/>
                <a:ea typeface="+mn-ea"/>
                <a:cs typeface="Arial" charset="0"/>
              </a:rPr>
              <a:t>Exempel:</a:t>
            </a:r>
            <a:r>
              <a:rPr lang="sv-SE" sz="1200" dirty="0">
                <a:solidFill>
                  <a:srgbClr val="FFFFFF"/>
                </a:solidFill>
              </a:rPr>
              <a:t>	A - PKT1 - Granskning Bygghandling</a:t>
            </a:r>
            <a:br>
              <a:rPr lang="sv-SE" sz="1200" dirty="0">
                <a:solidFill>
                  <a:srgbClr val="FFFFFF"/>
                </a:solidFill>
              </a:rPr>
            </a:br>
            <a:r>
              <a:rPr lang="sv-SE" sz="1200" dirty="0">
                <a:solidFill>
                  <a:srgbClr val="FFFFFF"/>
                </a:solidFill>
              </a:rPr>
              <a:t>	A - PKT2 - Granskning Bygghandling</a:t>
            </a:r>
            <a:br>
              <a:rPr kumimoji="0" lang="sv-SE" sz="1200" b="0" u="none" strike="noStrike" kern="1200" cap="none" spc="0" normalizeH="0" baseline="0" noProof="0" dirty="0">
                <a:ln>
                  <a:noFill/>
                </a:ln>
                <a:solidFill>
                  <a:srgbClr val="FFFFFF"/>
                </a:solidFill>
                <a:effectLst/>
                <a:uLnTx/>
                <a:uFillTx/>
                <a:latin typeface="Arial" panose="020B0604020202020204" pitchFamily="34" charset="0"/>
                <a:ea typeface="+mn-ea"/>
                <a:cs typeface="Arial" charset="0"/>
              </a:rPr>
            </a:br>
            <a:r>
              <a:rPr kumimoji="0" lang="sv-SE" sz="1200" b="0" u="none" strike="noStrike" kern="1200" cap="none" spc="0" normalizeH="0" baseline="0" noProof="0" dirty="0">
                <a:ln>
                  <a:noFill/>
                </a:ln>
                <a:solidFill>
                  <a:srgbClr val="FFFFFF"/>
                </a:solidFill>
                <a:effectLst/>
                <a:uLnTx/>
                <a:uFillTx/>
                <a:latin typeface="Arial" panose="020B0604020202020204" pitchFamily="34" charset="0"/>
                <a:ea typeface="+mn-ea"/>
                <a:cs typeface="Arial" charset="0"/>
              </a:rPr>
              <a:t>		</a:t>
            </a:r>
            <a:endParaRPr kumimoji="0" lang="sv-SE" altLang="sv-SE" sz="1200" b="0" u="none" strike="noStrike" kern="0" cap="none" spc="0" normalizeH="0" baseline="0" noProof="0" dirty="0">
              <a:ln>
                <a:noFill/>
              </a:ln>
              <a:solidFill>
                <a:srgbClr val="FFFFFF"/>
              </a:solidFill>
              <a:effectLst/>
              <a:uLnTx/>
              <a:uFillTx/>
              <a:latin typeface="Arial" panose="020B0604020202020204" pitchFamily="34" charset="0"/>
              <a:ea typeface="+mn-ea"/>
              <a:cs typeface="Arial" charset="0"/>
            </a:endParaRPr>
          </a:p>
        </p:txBody>
      </p:sp>
      <p:pic>
        <p:nvPicPr>
          <p:cNvPr id="8" name="Bildobjekt 7">
            <a:extLst>
              <a:ext uri="{FF2B5EF4-FFF2-40B4-BE49-F238E27FC236}">
                <a16:creationId xmlns:a16="http://schemas.microsoft.com/office/drawing/2014/main" id="{C0D9A417-3D38-F839-70E0-BF1D566413C5}"/>
              </a:ext>
            </a:extLst>
          </p:cNvPr>
          <p:cNvPicPr>
            <a:picLocks noChangeAspect="1"/>
          </p:cNvPicPr>
          <p:nvPr/>
        </p:nvPicPr>
        <p:blipFill>
          <a:blip r:embed="rId3"/>
          <a:stretch>
            <a:fillRect/>
          </a:stretch>
        </p:blipFill>
        <p:spPr>
          <a:xfrm>
            <a:off x="4819650" y="1419224"/>
            <a:ext cx="6596736" cy="3952633"/>
          </a:xfrm>
          <a:prstGeom prst="rect">
            <a:avLst/>
          </a:prstGeom>
          <a:ln>
            <a:solidFill>
              <a:schemeClr val="bg1">
                <a:lumMod val="85000"/>
              </a:schemeClr>
            </a:solidFill>
          </a:ln>
        </p:spPr>
      </p:pic>
      <p:cxnSp>
        <p:nvCxnSpPr>
          <p:cNvPr id="12" name="Rak 20">
            <a:extLst>
              <a:ext uri="{FF2B5EF4-FFF2-40B4-BE49-F238E27FC236}">
                <a16:creationId xmlns:a16="http://schemas.microsoft.com/office/drawing/2014/main" id="{A5A6C23B-8D37-42BA-8AA5-EA063399D7B9}"/>
              </a:ext>
            </a:extLst>
          </p:cNvPr>
          <p:cNvCxnSpPr>
            <a:cxnSpLocks/>
            <a:stCxn id="14" idx="0"/>
          </p:cNvCxnSpPr>
          <p:nvPr/>
        </p:nvCxnSpPr>
        <p:spPr>
          <a:xfrm rot="5400000" flipH="1" flipV="1">
            <a:off x="3479645" y="3552301"/>
            <a:ext cx="2879230" cy="1007530"/>
          </a:xfrm>
          <a:prstGeom prst="bentConnector3">
            <a:avLst>
              <a:gd name="adj1" fmla="val 99996"/>
            </a:avLst>
          </a:prstGeom>
          <a:ln w="38100">
            <a:solidFill>
              <a:srgbClr val="2375BB"/>
            </a:solidFill>
            <a:tailEnd type="oval"/>
          </a:ln>
        </p:spPr>
        <p:style>
          <a:lnRef idx="1">
            <a:schemeClr val="accent1"/>
          </a:lnRef>
          <a:fillRef idx="0">
            <a:schemeClr val="accent1"/>
          </a:fillRef>
          <a:effectRef idx="0">
            <a:schemeClr val="accent1"/>
          </a:effectRef>
          <a:fontRef idx="minor">
            <a:schemeClr val="tx1"/>
          </a:fontRef>
        </p:style>
      </p:cxnSp>
      <p:sp>
        <p:nvSpPr>
          <p:cNvPr id="7" name="Rektangel 6">
            <a:extLst>
              <a:ext uri="{FF2B5EF4-FFF2-40B4-BE49-F238E27FC236}">
                <a16:creationId xmlns:a16="http://schemas.microsoft.com/office/drawing/2014/main" id="{50A8D450-9467-69FA-967A-60F943D7A850}"/>
              </a:ext>
            </a:extLst>
          </p:cNvPr>
          <p:cNvSpPr/>
          <p:nvPr/>
        </p:nvSpPr>
        <p:spPr>
          <a:xfrm>
            <a:off x="7170579" y="2544234"/>
            <a:ext cx="841972" cy="160980"/>
          </a:xfrm>
          <a:prstGeom prst="rect">
            <a:avLst/>
          </a:prstGeom>
          <a:solidFill>
            <a:srgbClr val="D9E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0" name="Rektangel 9">
            <a:extLst>
              <a:ext uri="{FF2B5EF4-FFF2-40B4-BE49-F238E27FC236}">
                <a16:creationId xmlns:a16="http://schemas.microsoft.com/office/drawing/2014/main" id="{320FA42F-E8BD-8BE1-757F-0BF1A52A0A53}"/>
              </a:ext>
            </a:extLst>
          </p:cNvPr>
          <p:cNvSpPr/>
          <p:nvPr/>
        </p:nvSpPr>
        <p:spPr>
          <a:xfrm>
            <a:off x="10420350" y="2187826"/>
            <a:ext cx="428625" cy="160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8815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B71CAE1-1807-60B0-DCF7-F12E104D960A}"/>
              </a:ext>
            </a:extLst>
          </p:cNvPr>
          <p:cNvPicPr>
            <a:picLocks noChangeAspect="1"/>
          </p:cNvPicPr>
          <p:nvPr/>
        </p:nvPicPr>
        <p:blipFill>
          <a:blip r:embed="rId3"/>
          <a:stretch>
            <a:fillRect/>
          </a:stretch>
        </p:blipFill>
        <p:spPr>
          <a:xfrm>
            <a:off x="0" y="0"/>
            <a:ext cx="12192000" cy="6858000"/>
          </a:xfrm>
          <a:prstGeom prst="rect">
            <a:avLst/>
          </a:prstGeom>
        </p:spPr>
      </p:pic>
      <p:sp>
        <p:nvSpPr>
          <p:cNvPr id="5" name="Rektangel 4">
            <a:extLst>
              <a:ext uri="{FF2B5EF4-FFF2-40B4-BE49-F238E27FC236}">
                <a16:creationId xmlns:a16="http://schemas.microsoft.com/office/drawing/2014/main" id="{DD4BC7A3-A19C-8902-8B63-122DBFF7D532}"/>
              </a:ext>
            </a:extLst>
          </p:cNvPr>
          <p:cNvSpPr/>
          <p:nvPr/>
        </p:nvSpPr>
        <p:spPr>
          <a:xfrm>
            <a:off x="3848101" y="-1"/>
            <a:ext cx="4171950" cy="3933825"/>
          </a:xfrm>
          <a:prstGeom prst="rect">
            <a:avLst/>
          </a:prstGeom>
          <a:solidFill>
            <a:srgbClr val="0063FF">
              <a:alpha val="40000"/>
            </a:srgbClr>
          </a:solidFill>
          <a:ln w="19050" cap="flat" cmpd="sng" algn="ctr">
            <a:solidFill>
              <a:srgbClr val="0063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2400" b="1" i="0" u="none" strike="noStrike" kern="0" cap="none" spc="0" normalizeH="0" baseline="0" noProof="0" dirty="0">
              <a:ln>
                <a:noFill/>
              </a:ln>
              <a:solidFill>
                <a:srgbClr val="FFFFFF"/>
              </a:solidFill>
              <a:effectLst/>
              <a:uLnTx/>
              <a:uFillTx/>
              <a:latin typeface="Arial"/>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2400" b="1" i="0" u="none" strike="noStrike" kern="0" cap="none" spc="0" normalizeH="0" baseline="0" noProof="0" dirty="0">
                <a:ln>
                  <a:noFill/>
                </a:ln>
                <a:solidFill>
                  <a:srgbClr val="FFFFFF"/>
                </a:solidFill>
                <a:effectLst/>
                <a:uLnTx/>
                <a:uFillTx/>
                <a:latin typeface="Arial"/>
                <a:cs typeface="Arial" pitchFamily="34" charset="0"/>
              </a:rPr>
              <a:t>Granskningsinformation</a:t>
            </a:r>
            <a:r>
              <a:rPr kumimoji="0" lang="sv-SE" sz="2400" b="1" i="0" u="none" strike="noStrike" kern="0" cap="none" spc="0" normalizeH="0" noProof="0" dirty="0">
                <a:ln>
                  <a:noFill/>
                </a:ln>
                <a:solidFill>
                  <a:srgbClr val="FFFFFF"/>
                </a:solidFill>
                <a:effectLst/>
                <a:uLnTx/>
                <a:uFillTx/>
                <a:latin typeface="Arial"/>
                <a:cs typeface="Arial" pitchFamily="34" charset="0"/>
              </a:rPr>
              <a:t> &amp; </a:t>
            </a:r>
            <a:r>
              <a:rPr lang="sv-SE" sz="2400" b="1" kern="0" dirty="0">
                <a:solidFill>
                  <a:srgbClr val="FFFFFF"/>
                </a:solidFill>
                <a:latin typeface="Arial"/>
                <a:cs typeface="Arial" pitchFamily="34" charset="0"/>
              </a:rPr>
              <a:t>Gransknings-PM</a:t>
            </a:r>
            <a:r>
              <a:rPr kumimoji="0" lang="sv-SE" sz="2400" b="1" i="0" u="none" strike="noStrike" kern="0" cap="none" spc="0" normalizeH="0" baseline="0" noProof="0" dirty="0">
                <a:ln>
                  <a:noFill/>
                </a:ln>
                <a:solidFill>
                  <a:srgbClr val="FFFFFF"/>
                </a:solidFill>
                <a:effectLst/>
                <a:uLnTx/>
                <a:uFillTx/>
                <a:latin typeface="Arial"/>
                <a:cs typeface="Arial" pitchFamily="34" charset="0"/>
              </a:rPr>
              <a:t> </a:t>
            </a:r>
            <a:br>
              <a:rPr kumimoji="0" lang="sv-SE" sz="1000" b="1" i="0" u="none" strike="noStrike" kern="0" cap="none" spc="0" normalizeH="0" baseline="0" noProof="0" dirty="0">
                <a:ln>
                  <a:noFill/>
                </a:ln>
                <a:solidFill>
                  <a:srgbClr val="FFFFFF"/>
                </a:solidFill>
                <a:effectLst/>
                <a:uLnTx/>
                <a:uFillTx/>
                <a:latin typeface="Arial"/>
                <a:cs typeface="Arial" pitchFamily="34" charset="0"/>
              </a:rPr>
            </a:br>
            <a:endParaRPr kumimoji="0" lang="sv-SE" sz="1200" i="0" u="none" strike="noStrike" kern="0" cap="none" spc="0" normalizeH="0" baseline="0" noProof="0" dirty="0">
              <a:ln>
                <a:noFill/>
              </a:ln>
              <a:solidFill>
                <a:srgbClr val="FFFFFF"/>
              </a:solidFill>
              <a:effectLst/>
              <a:uLnTx/>
              <a:uFillTx/>
              <a:latin typeface="Arial"/>
              <a:cs typeface="Arial" pitchFamily="34" charset="0"/>
            </a:endParaRPr>
          </a:p>
        </p:txBody>
      </p:sp>
      <p:sp>
        <p:nvSpPr>
          <p:cNvPr id="6" name="Rektangel 5">
            <a:extLst>
              <a:ext uri="{FF2B5EF4-FFF2-40B4-BE49-F238E27FC236}">
                <a16:creationId xmlns:a16="http://schemas.microsoft.com/office/drawing/2014/main" id="{97D873C3-96AC-4063-EF8A-A928E192A8EA}"/>
              </a:ext>
            </a:extLst>
          </p:cNvPr>
          <p:cNvSpPr/>
          <p:nvPr/>
        </p:nvSpPr>
        <p:spPr>
          <a:xfrm>
            <a:off x="8020049" y="0"/>
            <a:ext cx="4171950" cy="3933825"/>
          </a:xfrm>
          <a:prstGeom prst="rect">
            <a:avLst/>
          </a:prstGeom>
          <a:solidFill>
            <a:srgbClr val="0063FF">
              <a:alpha val="40000"/>
            </a:srgbClr>
          </a:solidFill>
          <a:ln w="19050" cap="flat" cmpd="sng" algn="ctr">
            <a:solidFill>
              <a:srgbClr val="0063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sv-SE" sz="2400" b="1" kern="0" dirty="0">
              <a:solidFill>
                <a:srgbClr val="FFFFFF"/>
              </a:solidFill>
              <a:latin typeface="Arial"/>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2400" b="1" i="0" u="none" strike="noStrike" kern="0" cap="none" spc="0" normalizeH="0" baseline="0" noProof="0" dirty="0">
                <a:ln>
                  <a:noFill/>
                </a:ln>
                <a:solidFill>
                  <a:srgbClr val="FFFFFF"/>
                </a:solidFill>
                <a:effectLst/>
                <a:uLnTx/>
                <a:uFillTx/>
                <a:latin typeface="Arial"/>
                <a:cs typeface="Arial" pitchFamily="34" charset="0"/>
              </a:rPr>
              <a:t>Status &amp;</a:t>
            </a:r>
            <a:r>
              <a:rPr kumimoji="0" lang="sv-SE" sz="2400" b="1" i="0" u="none" strike="noStrike" kern="0" cap="none" spc="0" normalizeH="0" noProof="0" dirty="0">
                <a:ln>
                  <a:noFill/>
                </a:ln>
                <a:solidFill>
                  <a:srgbClr val="FFFFFF"/>
                </a:solidFill>
                <a:effectLst/>
                <a:uLnTx/>
                <a:uFillTx/>
                <a:latin typeface="Arial"/>
                <a:cs typeface="Arial" pitchFamily="34" charset="0"/>
              </a:rPr>
              <a:t> </a:t>
            </a:r>
            <a:r>
              <a:rPr kumimoji="0" lang="sv-SE" sz="2400" b="1" i="0" u="none" strike="noStrike" kern="0" cap="none" spc="0" normalizeH="0" baseline="0" noProof="0" dirty="0">
                <a:ln>
                  <a:noFill/>
                </a:ln>
                <a:solidFill>
                  <a:srgbClr val="FFFFFF"/>
                </a:solidFill>
                <a:effectLst/>
                <a:uLnTx/>
                <a:uFillTx/>
                <a:latin typeface="Arial"/>
                <a:cs typeface="Arial" pitchFamily="34" charset="0"/>
              </a:rPr>
              <a:t>Tidplan</a:t>
            </a:r>
            <a:r>
              <a:rPr kumimoji="0" lang="sv-SE" sz="2400" b="1" i="0" u="none" strike="noStrike" kern="0" cap="none" spc="0" normalizeH="0" noProof="0" dirty="0">
                <a:ln>
                  <a:noFill/>
                </a:ln>
                <a:solidFill>
                  <a:srgbClr val="FFFFFF"/>
                </a:solidFill>
                <a:effectLst/>
                <a:uLnTx/>
                <a:uFillTx/>
                <a:latin typeface="Arial"/>
                <a:cs typeface="Arial" pitchFamily="34" charset="0"/>
              </a:rPr>
              <a:t> </a:t>
            </a:r>
            <a:endParaRPr kumimoji="0" lang="sv-SE" sz="1200" i="0" u="none" strike="noStrike" kern="0" cap="none" spc="0" normalizeH="0" baseline="0" noProof="0" dirty="0">
              <a:ln>
                <a:noFill/>
              </a:ln>
              <a:solidFill>
                <a:srgbClr val="FFFFFF"/>
              </a:solidFill>
              <a:effectLst/>
              <a:uLnTx/>
              <a:uFillTx/>
              <a:latin typeface="Arial"/>
              <a:cs typeface="Arial" pitchFamily="34" charset="0"/>
            </a:endParaRPr>
          </a:p>
        </p:txBody>
      </p:sp>
      <p:sp>
        <p:nvSpPr>
          <p:cNvPr id="7" name="Rektangel 6">
            <a:extLst>
              <a:ext uri="{FF2B5EF4-FFF2-40B4-BE49-F238E27FC236}">
                <a16:creationId xmlns:a16="http://schemas.microsoft.com/office/drawing/2014/main" id="{36A92161-6062-51F2-10D7-53E1BB3A5422}"/>
              </a:ext>
            </a:extLst>
          </p:cNvPr>
          <p:cNvSpPr/>
          <p:nvPr/>
        </p:nvSpPr>
        <p:spPr>
          <a:xfrm>
            <a:off x="3848100" y="3933825"/>
            <a:ext cx="8343900" cy="2924175"/>
          </a:xfrm>
          <a:prstGeom prst="rect">
            <a:avLst/>
          </a:prstGeom>
          <a:solidFill>
            <a:srgbClr val="0063FF">
              <a:alpha val="40000"/>
            </a:srgbClr>
          </a:solidFill>
          <a:ln w="19050" cap="flat" cmpd="sng" algn="ctr">
            <a:solidFill>
              <a:srgbClr val="0063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2400" b="1" i="0" u="none" strike="noStrike" kern="0" cap="none" spc="0" normalizeH="0" baseline="0" noProof="0" dirty="0">
              <a:ln>
                <a:noFill/>
              </a:ln>
              <a:solidFill>
                <a:srgbClr val="FFFFFF"/>
              </a:solidFill>
              <a:effectLst/>
              <a:uLnTx/>
              <a:uFillTx/>
              <a:latin typeface="Arial"/>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2400" b="1" i="0" u="none" strike="noStrike" kern="0" cap="none" spc="0" normalizeH="0" baseline="0" noProof="0" dirty="0">
                <a:ln>
                  <a:noFill/>
                </a:ln>
                <a:solidFill>
                  <a:srgbClr val="FFFFFF"/>
                </a:solidFill>
                <a:effectLst/>
                <a:uLnTx/>
                <a:uFillTx/>
                <a:latin typeface="Arial"/>
                <a:cs typeface="Arial" pitchFamily="34" charset="0"/>
              </a:rPr>
              <a:t>Handlingar</a:t>
            </a:r>
            <a:endParaRPr kumimoji="0" lang="sv-SE" sz="1200" i="0" u="none" strike="noStrike" kern="0" cap="none" spc="0" normalizeH="0" baseline="0" noProof="0" dirty="0">
              <a:ln>
                <a:noFill/>
              </a:ln>
              <a:solidFill>
                <a:srgbClr val="FFFFFF"/>
              </a:solidFill>
              <a:effectLst/>
              <a:uLnTx/>
              <a:uFillTx/>
              <a:latin typeface="Arial"/>
              <a:cs typeface="Arial" pitchFamily="34" charset="0"/>
            </a:endParaRPr>
          </a:p>
        </p:txBody>
      </p:sp>
      <p:sp>
        <p:nvSpPr>
          <p:cNvPr id="4" name="Rektangel 3">
            <a:extLst>
              <a:ext uri="{FF2B5EF4-FFF2-40B4-BE49-F238E27FC236}">
                <a16:creationId xmlns:a16="http://schemas.microsoft.com/office/drawing/2014/main" id="{DBC6C481-DE6E-7C06-787A-0C6493EBE0FA}"/>
              </a:ext>
            </a:extLst>
          </p:cNvPr>
          <p:cNvSpPr/>
          <p:nvPr/>
        </p:nvSpPr>
        <p:spPr>
          <a:xfrm>
            <a:off x="-2" y="0"/>
            <a:ext cx="3848102" cy="6858000"/>
          </a:xfrm>
          <a:prstGeom prst="rect">
            <a:avLst/>
          </a:prstGeom>
          <a:solidFill>
            <a:srgbClr val="0063FF">
              <a:alpha val="40000"/>
            </a:srgbClr>
          </a:solidFill>
          <a:ln w="19050" cap="flat" cmpd="sng" algn="ctr">
            <a:solidFill>
              <a:srgbClr val="0063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2400" b="1" i="0" u="none" strike="noStrike" kern="0" cap="none" spc="0" normalizeH="0" baseline="0" noProof="0" dirty="0">
              <a:ln>
                <a:noFill/>
              </a:ln>
              <a:solidFill>
                <a:srgbClr val="FFFFFF"/>
              </a:solidFill>
              <a:effectLst/>
              <a:uLnTx/>
              <a:uFillTx/>
              <a:latin typeface="Arial"/>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sv-SE" sz="2400" b="1" kern="0" dirty="0">
              <a:solidFill>
                <a:srgbClr val="FFFFFF"/>
              </a:solidFill>
              <a:latin typeface="Arial"/>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2400" b="1" i="0" u="none" strike="noStrike" kern="0" cap="none" spc="0" normalizeH="0" baseline="0" noProof="0" dirty="0">
              <a:ln>
                <a:noFill/>
              </a:ln>
              <a:solidFill>
                <a:srgbClr val="FFFFFF"/>
              </a:solidFill>
              <a:effectLst/>
              <a:uLnTx/>
              <a:uFillTx/>
              <a:latin typeface="Arial"/>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sv-SE" sz="2400" b="1" kern="0" dirty="0">
              <a:solidFill>
                <a:srgbClr val="FFFFFF"/>
              </a:solidFill>
              <a:latin typeface="Arial"/>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2400" b="1" i="0" u="none" strike="noStrike" kern="0" cap="none" spc="0" normalizeH="0" baseline="0" noProof="0" dirty="0">
              <a:ln>
                <a:noFill/>
              </a:ln>
              <a:solidFill>
                <a:srgbClr val="FFFFFF"/>
              </a:solidFill>
              <a:effectLst/>
              <a:uLnTx/>
              <a:uFillTx/>
              <a:latin typeface="Arial"/>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br>
              <a:rPr kumimoji="0" lang="sv-SE" sz="2400" b="1" i="0" u="none" strike="noStrike" kern="0" cap="none" spc="0" normalizeH="0" baseline="0" noProof="0" dirty="0">
                <a:ln>
                  <a:noFill/>
                </a:ln>
                <a:solidFill>
                  <a:srgbClr val="FFFFFF"/>
                </a:solidFill>
                <a:effectLst/>
                <a:uLnTx/>
                <a:uFillTx/>
                <a:latin typeface="Arial"/>
                <a:cs typeface="Arial" pitchFamily="34" charset="0"/>
              </a:rPr>
            </a:br>
            <a:r>
              <a:rPr lang="sv-SE" sz="2400" b="1" kern="0" dirty="0">
                <a:solidFill>
                  <a:srgbClr val="FFFFFF"/>
                </a:solidFill>
                <a:latin typeface="Arial"/>
                <a:cs typeface="Arial" pitchFamily="34" charset="0"/>
              </a:rPr>
              <a:t>Översikt över aktuella Granskningspaket &amp; Granskning-PM</a:t>
            </a:r>
            <a:endParaRPr kumimoji="0" lang="sv-SE" sz="2400" b="1" i="0" u="none" strike="noStrike" kern="0" cap="none" spc="0" normalizeH="0" baseline="0" noProof="0" dirty="0">
              <a:ln>
                <a:noFill/>
              </a:ln>
              <a:solidFill>
                <a:srgbClr val="FFFFFF"/>
              </a:solidFill>
              <a:effectLst/>
              <a:uLnTx/>
              <a:uFillTx/>
              <a:latin typeface="Arial"/>
              <a:cs typeface="Arial" pitchFamily="34" charset="0"/>
            </a:endParaRPr>
          </a:p>
        </p:txBody>
      </p:sp>
    </p:spTree>
    <p:extLst>
      <p:ext uri="{BB962C8B-B14F-4D97-AF65-F5344CB8AC3E}">
        <p14:creationId xmlns:p14="http://schemas.microsoft.com/office/powerpoint/2010/main" val="24724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B71CAE1-1807-60B0-DCF7-F12E104D960A}"/>
              </a:ext>
            </a:extLst>
          </p:cNvPr>
          <p:cNvPicPr>
            <a:picLocks noChangeAspect="1"/>
          </p:cNvPicPr>
          <p:nvPr/>
        </p:nvPicPr>
        <p:blipFill>
          <a:blip r:embed="rId3"/>
          <a:stretch>
            <a:fillRect/>
          </a:stretch>
        </p:blipFill>
        <p:spPr>
          <a:xfrm>
            <a:off x="0" y="0"/>
            <a:ext cx="12192000" cy="6858000"/>
          </a:xfrm>
          <a:prstGeom prst="rect">
            <a:avLst/>
          </a:prstGeom>
        </p:spPr>
      </p:pic>
      <p:sp>
        <p:nvSpPr>
          <p:cNvPr id="15" name="Text Box 6">
            <a:extLst>
              <a:ext uri="{FF2B5EF4-FFF2-40B4-BE49-F238E27FC236}">
                <a16:creationId xmlns:a16="http://schemas.microsoft.com/office/drawing/2014/main" id="{C612752C-7DEE-12A9-D8F9-F451C88B5B99}"/>
              </a:ext>
            </a:extLst>
          </p:cNvPr>
          <p:cNvSpPr txBox="1">
            <a:spLocks noChangeArrowheads="1"/>
          </p:cNvSpPr>
          <p:nvPr/>
        </p:nvSpPr>
        <p:spPr bwMode="blackWhite">
          <a:xfrm>
            <a:off x="3702867" y="1767061"/>
            <a:ext cx="2152438" cy="252000"/>
          </a:xfrm>
          <a:prstGeom prst="rect">
            <a:avLst/>
          </a:prstGeom>
          <a:solidFill>
            <a:srgbClr val="0063FF"/>
          </a:solidFill>
          <a:ln w="12700" cap="flat" cmpd="sng" algn="ctr">
            <a:solidFill>
              <a:srgbClr val="0063FF"/>
            </a:solidFill>
            <a:prstDash val="solid"/>
            <a:miter lim="800000"/>
          </a:ln>
          <a:effectLst/>
        </p:spPr>
        <p:txBody>
          <a:bodyPr rtlCol="0" anchor="ctr"/>
          <a:lstStyle>
            <a:defPPr>
              <a:defRPr lang="sv-SE"/>
            </a:defPPr>
            <a:lvl1pPr fontAlgn="auto">
              <a:spcBef>
                <a:spcPts val="0"/>
              </a:spcBef>
              <a:spcAft>
                <a:spcPts val="0"/>
              </a:spcAft>
              <a:defRPr sz="1200" kern="0">
                <a:solidFill>
                  <a:srgbClr val="FFFFFF"/>
                </a:solidFill>
                <a:latin typeface="Arial"/>
                <a:cs typeface="Arial" pitchFamily="34" charset="0"/>
              </a:defRPr>
            </a:lvl1pPr>
            <a:lvl2pPr marL="742950" indent="-285750">
              <a:spcBef>
                <a:spcPct val="20000"/>
              </a:spcBef>
              <a:buClr>
                <a:schemeClr val="tx2"/>
              </a:buClr>
              <a:buChar char="–"/>
            </a:lvl2pPr>
            <a:lvl3pPr marL="1143000" indent="-228600">
              <a:spcBef>
                <a:spcPct val="20000"/>
              </a:spcBef>
              <a:buChar char="•"/>
              <a:defRPr sz="2000"/>
            </a:lvl3pPr>
            <a:lvl4pPr marL="1600200" indent="-228600">
              <a:spcBef>
                <a:spcPct val="20000"/>
              </a:spcBef>
              <a:buChar char="–"/>
              <a:defRPr sz="2000"/>
            </a:lvl4pPr>
            <a:lvl5pPr marL="2057400" indent="-228600">
              <a:spcBef>
                <a:spcPct val="20000"/>
              </a:spcBef>
              <a:buChar char="»"/>
              <a:defRPr sz="2400"/>
            </a:lvl5pPr>
            <a:lvl6pPr marL="2514600" indent="-228600" eaLnBrk="0" fontAlgn="base" hangingPunct="0">
              <a:spcBef>
                <a:spcPct val="20000"/>
              </a:spcBef>
              <a:spcAft>
                <a:spcPct val="0"/>
              </a:spcAft>
              <a:buChar char="»"/>
              <a:defRPr sz="2400"/>
            </a:lvl6pPr>
            <a:lvl7pPr marL="2971800" indent="-228600" eaLnBrk="0" fontAlgn="base" hangingPunct="0">
              <a:spcBef>
                <a:spcPct val="20000"/>
              </a:spcBef>
              <a:spcAft>
                <a:spcPct val="0"/>
              </a:spcAft>
              <a:buChar char="»"/>
              <a:defRPr sz="2400"/>
            </a:lvl7pPr>
            <a:lvl8pPr marL="3429000" indent="-228600" eaLnBrk="0" fontAlgn="base" hangingPunct="0">
              <a:spcBef>
                <a:spcPct val="20000"/>
              </a:spcBef>
              <a:spcAft>
                <a:spcPct val="0"/>
              </a:spcAft>
              <a:buChar char="»"/>
              <a:defRPr sz="2400"/>
            </a:lvl8pPr>
            <a:lvl9pPr marL="3886200" indent="-228600" eaLnBrk="0" fontAlgn="base" hangingPunct="0">
              <a:spcBef>
                <a:spcPct val="20000"/>
              </a:spcBef>
              <a:spcAft>
                <a:spcPct val="0"/>
              </a:spcAft>
              <a:buChar char="»"/>
              <a:defRPr sz="2400"/>
            </a:lvl9pPr>
          </a:lstStyle>
          <a:p>
            <a:r>
              <a:rPr lang="sv-SE" altLang="sv-SE" dirty="0"/>
              <a:t>Gransknings-PM</a:t>
            </a:r>
          </a:p>
        </p:txBody>
      </p:sp>
      <p:sp>
        <p:nvSpPr>
          <p:cNvPr id="31" name="Text Box 6">
            <a:extLst>
              <a:ext uri="{FF2B5EF4-FFF2-40B4-BE49-F238E27FC236}">
                <a16:creationId xmlns:a16="http://schemas.microsoft.com/office/drawing/2014/main" id="{FFBAE4A3-8445-0E56-811B-423660816882}"/>
              </a:ext>
            </a:extLst>
          </p:cNvPr>
          <p:cNvSpPr txBox="1">
            <a:spLocks noChangeArrowheads="1"/>
          </p:cNvSpPr>
          <p:nvPr/>
        </p:nvSpPr>
        <p:spPr bwMode="blackWhite">
          <a:xfrm>
            <a:off x="8410575" y="3136"/>
            <a:ext cx="3768412" cy="540000"/>
          </a:xfrm>
          <a:prstGeom prst="rect">
            <a:avLst/>
          </a:prstGeom>
          <a:solidFill>
            <a:srgbClr val="0063FF"/>
          </a:solidFill>
          <a:ln w="12700" cap="flat" cmpd="sng" algn="ctr">
            <a:solidFill>
              <a:srgbClr val="0063FF"/>
            </a:solidFill>
            <a:prstDash val="solid"/>
            <a:miter lim="800000"/>
          </a:ln>
          <a:effectLst/>
        </p:spPr>
        <p:txBody>
          <a:bodyPr rtlCol="0" anchor="ctr"/>
          <a:lstStyle>
            <a:defPPr>
              <a:defRPr lang="sv-SE"/>
            </a:defPPr>
            <a:lvl1pPr algn="ctr" fontAlgn="auto">
              <a:spcBef>
                <a:spcPts val="0"/>
              </a:spcBef>
              <a:spcAft>
                <a:spcPts val="0"/>
              </a:spcAft>
              <a:defRPr sz="1200" kern="0">
                <a:solidFill>
                  <a:srgbClr val="FFFFFF"/>
                </a:solidFill>
                <a:latin typeface="Arial"/>
                <a:cs typeface="Arial" pitchFamily="34" charset="0"/>
              </a:defRPr>
            </a:lvl1pPr>
            <a:lvl2pPr marL="742950" indent="-285750">
              <a:spcBef>
                <a:spcPct val="20000"/>
              </a:spcBef>
              <a:buClr>
                <a:schemeClr val="tx2"/>
              </a:buClr>
              <a:buChar char="–"/>
            </a:lvl2pPr>
            <a:lvl3pPr marL="1143000" indent="-228600">
              <a:spcBef>
                <a:spcPct val="20000"/>
              </a:spcBef>
              <a:buChar char="•"/>
              <a:defRPr sz="2000"/>
            </a:lvl3pPr>
            <a:lvl4pPr marL="1600200" indent="-228600">
              <a:spcBef>
                <a:spcPct val="20000"/>
              </a:spcBef>
              <a:buChar char="–"/>
              <a:defRPr sz="2000"/>
            </a:lvl4pPr>
            <a:lvl5pPr marL="2057400" indent="-228600">
              <a:spcBef>
                <a:spcPct val="20000"/>
              </a:spcBef>
              <a:buChar char="»"/>
              <a:defRPr sz="2400"/>
            </a:lvl5pPr>
            <a:lvl6pPr marL="2514600" indent="-228600" eaLnBrk="0" fontAlgn="base" hangingPunct="0">
              <a:spcBef>
                <a:spcPct val="20000"/>
              </a:spcBef>
              <a:spcAft>
                <a:spcPct val="0"/>
              </a:spcAft>
              <a:buChar char="»"/>
              <a:defRPr sz="2400"/>
            </a:lvl6pPr>
            <a:lvl7pPr marL="2971800" indent="-228600" eaLnBrk="0" fontAlgn="base" hangingPunct="0">
              <a:spcBef>
                <a:spcPct val="20000"/>
              </a:spcBef>
              <a:spcAft>
                <a:spcPct val="0"/>
              </a:spcAft>
              <a:buChar char="»"/>
              <a:defRPr sz="2400"/>
            </a:lvl7pPr>
            <a:lvl8pPr marL="3429000" indent="-228600" eaLnBrk="0" fontAlgn="base" hangingPunct="0">
              <a:spcBef>
                <a:spcPct val="20000"/>
              </a:spcBef>
              <a:spcAft>
                <a:spcPct val="0"/>
              </a:spcAft>
              <a:buChar char="»"/>
              <a:defRPr sz="2400"/>
            </a:lvl8pPr>
            <a:lvl9pPr marL="3886200" indent="-228600" eaLnBrk="0" fontAlgn="base" hangingPunct="0">
              <a:spcBef>
                <a:spcPct val="20000"/>
              </a:spcBef>
              <a:spcAft>
                <a:spcPct val="0"/>
              </a:spcAft>
              <a:buChar char="»"/>
              <a:defRPr sz="2400"/>
            </a:lvl9pPr>
          </a:lstStyle>
          <a:p>
            <a:pPr algn="l"/>
            <a:r>
              <a:rPr lang="sv-SE" altLang="sv-SE" sz="2000" dirty="0"/>
              <a:t>Dalux – överblick </a:t>
            </a:r>
          </a:p>
        </p:txBody>
      </p:sp>
      <p:sp>
        <p:nvSpPr>
          <p:cNvPr id="38" name="Text Box 6">
            <a:extLst>
              <a:ext uri="{FF2B5EF4-FFF2-40B4-BE49-F238E27FC236}">
                <a16:creationId xmlns:a16="http://schemas.microsoft.com/office/drawing/2014/main" id="{BA20F23A-41BC-1CB5-483C-E5BF1D3528D2}"/>
              </a:ext>
            </a:extLst>
          </p:cNvPr>
          <p:cNvSpPr txBox="1">
            <a:spLocks noChangeArrowheads="1"/>
          </p:cNvSpPr>
          <p:nvPr/>
        </p:nvSpPr>
        <p:spPr bwMode="blackWhite">
          <a:xfrm>
            <a:off x="6450753" y="945463"/>
            <a:ext cx="1287069" cy="252000"/>
          </a:xfrm>
          <a:prstGeom prst="rect">
            <a:avLst/>
          </a:prstGeom>
          <a:solidFill>
            <a:srgbClr val="0063FF"/>
          </a:solidFill>
          <a:ln w="12700" cap="flat" cmpd="sng" algn="ctr">
            <a:solidFill>
              <a:srgbClr val="0063FF"/>
            </a:solidFill>
            <a:prstDash val="solid"/>
            <a:miter lim="800000"/>
          </a:ln>
          <a:effectLst/>
        </p:spPr>
        <p:txBody>
          <a:bodyPr rtlCol="0" anchor="ctr"/>
          <a:lstStyle>
            <a:defPPr>
              <a:defRPr lang="sv-SE"/>
            </a:defPPr>
            <a:lvl1pPr fontAlgn="auto">
              <a:spcBef>
                <a:spcPts val="0"/>
              </a:spcBef>
              <a:spcAft>
                <a:spcPts val="0"/>
              </a:spcAft>
              <a:defRPr sz="1200" kern="0">
                <a:solidFill>
                  <a:srgbClr val="FFFFFF"/>
                </a:solidFill>
                <a:latin typeface="Arial"/>
                <a:cs typeface="Arial" pitchFamily="34" charset="0"/>
              </a:defRPr>
            </a:lvl1pPr>
            <a:lvl2pPr marL="742950" indent="-285750">
              <a:spcBef>
                <a:spcPct val="20000"/>
              </a:spcBef>
              <a:buClr>
                <a:schemeClr val="tx2"/>
              </a:buClr>
              <a:buChar char="–"/>
            </a:lvl2pPr>
            <a:lvl3pPr marL="1143000" indent="-228600">
              <a:spcBef>
                <a:spcPct val="20000"/>
              </a:spcBef>
              <a:buChar char="•"/>
              <a:defRPr sz="2000"/>
            </a:lvl3pPr>
            <a:lvl4pPr marL="1600200" indent="-228600">
              <a:spcBef>
                <a:spcPct val="20000"/>
              </a:spcBef>
              <a:buChar char="–"/>
              <a:defRPr sz="2000"/>
            </a:lvl4pPr>
            <a:lvl5pPr marL="2057400" indent="-228600">
              <a:spcBef>
                <a:spcPct val="20000"/>
              </a:spcBef>
              <a:buChar char="»"/>
              <a:defRPr sz="2400"/>
            </a:lvl5pPr>
            <a:lvl6pPr marL="2514600" indent="-228600" eaLnBrk="0" fontAlgn="base" hangingPunct="0">
              <a:spcBef>
                <a:spcPct val="20000"/>
              </a:spcBef>
              <a:spcAft>
                <a:spcPct val="0"/>
              </a:spcAft>
              <a:buChar char="»"/>
              <a:defRPr sz="2400"/>
            </a:lvl6pPr>
            <a:lvl7pPr marL="2971800" indent="-228600" eaLnBrk="0" fontAlgn="base" hangingPunct="0">
              <a:spcBef>
                <a:spcPct val="20000"/>
              </a:spcBef>
              <a:spcAft>
                <a:spcPct val="0"/>
              </a:spcAft>
              <a:buChar char="»"/>
              <a:defRPr sz="2400"/>
            </a:lvl7pPr>
            <a:lvl8pPr marL="3429000" indent="-228600" eaLnBrk="0" fontAlgn="base" hangingPunct="0">
              <a:spcBef>
                <a:spcPct val="20000"/>
              </a:spcBef>
              <a:spcAft>
                <a:spcPct val="0"/>
              </a:spcAft>
              <a:buChar char="»"/>
              <a:defRPr sz="2400"/>
            </a:lvl8pPr>
            <a:lvl9pPr marL="3886200" indent="-228600" eaLnBrk="0" fontAlgn="base" hangingPunct="0">
              <a:spcBef>
                <a:spcPct val="20000"/>
              </a:spcBef>
              <a:spcAft>
                <a:spcPct val="0"/>
              </a:spcAft>
              <a:buChar char="»"/>
              <a:defRPr sz="2400"/>
            </a:lvl9pPr>
          </a:lstStyle>
          <a:p>
            <a:r>
              <a:rPr lang="sv-SE" altLang="sv-SE" dirty="0"/>
              <a:t>Aktuell projekt </a:t>
            </a:r>
          </a:p>
        </p:txBody>
      </p:sp>
      <p:cxnSp>
        <p:nvCxnSpPr>
          <p:cNvPr id="39" name="Rak 8">
            <a:extLst>
              <a:ext uri="{FF2B5EF4-FFF2-40B4-BE49-F238E27FC236}">
                <a16:creationId xmlns:a16="http://schemas.microsoft.com/office/drawing/2014/main" id="{4418DA75-610B-B124-E9F6-F4F9DC05B224}"/>
              </a:ext>
            </a:extLst>
          </p:cNvPr>
          <p:cNvCxnSpPr>
            <a:cxnSpLocks/>
            <a:stCxn id="38" idx="0"/>
          </p:cNvCxnSpPr>
          <p:nvPr/>
        </p:nvCxnSpPr>
        <p:spPr>
          <a:xfrm rot="16200000" flipV="1">
            <a:off x="6589859" y="441033"/>
            <a:ext cx="615050" cy="393809"/>
          </a:xfrm>
          <a:prstGeom prst="bentConnector3">
            <a:avLst>
              <a:gd name="adj1" fmla="val 50000"/>
            </a:avLst>
          </a:prstGeom>
          <a:solidFill>
            <a:srgbClr val="0063FF"/>
          </a:solidFill>
          <a:ln w="38100" cap="flat" cmpd="sng" algn="ctr">
            <a:solidFill>
              <a:srgbClr val="0063FF"/>
            </a:solidFill>
            <a:prstDash val="solid"/>
            <a:miter lim="800000"/>
            <a:tailEnd type="oval"/>
          </a:ln>
          <a:effectLst/>
        </p:spPr>
      </p:cxnSp>
      <p:sp>
        <p:nvSpPr>
          <p:cNvPr id="21" name="Text Box 6">
            <a:extLst>
              <a:ext uri="{FF2B5EF4-FFF2-40B4-BE49-F238E27FC236}">
                <a16:creationId xmlns:a16="http://schemas.microsoft.com/office/drawing/2014/main" id="{4E524B17-4098-8008-C7F5-EDCB09DE3D56}"/>
              </a:ext>
            </a:extLst>
          </p:cNvPr>
          <p:cNvSpPr txBox="1">
            <a:spLocks noChangeArrowheads="1"/>
          </p:cNvSpPr>
          <p:nvPr/>
        </p:nvSpPr>
        <p:spPr bwMode="blackWhite">
          <a:xfrm>
            <a:off x="3702867" y="2843450"/>
            <a:ext cx="2152438" cy="252000"/>
          </a:xfrm>
          <a:prstGeom prst="rect">
            <a:avLst/>
          </a:prstGeom>
          <a:solidFill>
            <a:srgbClr val="0063FF"/>
          </a:solidFill>
          <a:ln w="12700" cap="flat" cmpd="sng" algn="ctr">
            <a:solidFill>
              <a:srgbClr val="0063FF"/>
            </a:solidFill>
            <a:prstDash val="solid"/>
            <a:miter lim="800000"/>
          </a:ln>
          <a:effectLst/>
        </p:spPr>
        <p:txBody>
          <a:bodyPr rtlCol="0" anchor="ctr"/>
          <a:lstStyle>
            <a:defPPr>
              <a:defRPr lang="sv-SE"/>
            </a:defPPr>
            <a:lvl1pPr fontAlgn="auto">
              <a:spcBef>
                <a:spcPts val="0"/>
              </a:spcBef>
              <a:spcAft>
                <a:spcPts val="0"/>
              </a:spcAft>
              <a:defRPr sz="1200" kern="0">
                <a:solidFill>
                  <a:srgbClr val="FFFFFF"/>
                </a:solidFill>
                <a:latin typeface="Arial"/>
                <a:cs typeface="Arial" pitchFamily="34" charset="0"/>
              </a:defRPr>
            </a:lvl1pPr>
            <a:lvl2pPr marL="742950" indent="-285750">
              <a:spcBef>
                <a:spcPct val="20000"/>
              </a:spcBef>
              <a:buClr>
                <a:schemeClr val="tx2"/>
              </a:buClr>
              <a:buChar char="–"/>
            </a:lvl2pPr>
            <a:lvl3pPr marL="1143000" indent="-228600">
              <a:spcBef>
                <a:spcPct val="20000"/>
              </a:spcBef>
              <a:buChar char="•"/>
              <a:defRPr sz="2000"/>
            </a:lvl3pPr>
            <a:lvl4pPr marL="1600200" indent="-228600">
              <a:spcBef>
                <a:spcPct val="20000"/>
              </a:spcBef>
              <a:buChar char="–"/>
              <a:defRPr sz="2000"/>
            </a:lvl4pPr>
            <a:lvl5pPr marL="2057400" indent="-228600">
              <a:spcBef>
                <a:spcPct val="20000"/>
              </a:spcBef>
              <a:buChar char="»"/>
              <a:defRPr sz="2400"/>
            </a:lvl5pPr>
            <a:lvl6pPr marL="2514600" indent="-228600" eaLnBrk="0" fontAlgn="base" hangingPunct="0">
              <a:spcBef>
                <a:spcPct val="20000"/>
              </a:spcBef>
              <a:spcAft>
                <a:spcPct val="0"/>
              </a:spcAft>
              <a:buChar char="»"/>
              <a:defRPr sz="2400"/>
            </a:lvl6pPr>
            <a:lvl7pPr marL="2971800" indent="-228600" eaLnBrk="0" fontAlgn="base" hangingPunct="0">
              <a:spcBef>
                <a:spcPct val="20000"/>
              </a:spcBef>
              <a:spcAft>
                <a:spcPct val="0"/>
              </a:spcAft>
              <a:buChar char="»"/>
              <a:defRPr sz="2400"/>
            </a:lvl7pPr>
            <a:lvl8pPr marL="3429000" indent="-228600" eaLnBrk="0" fontAlgn="base" hangingPunct="0">
              <a:spcBef>
                <a:spcPct val="20000"/>
              </a:spcBef>
              <a:spcAft>
                <a:spcPct val="0"/>
              </a:spcAft>
              <a:buChar char="»"/>
              <a:defRPr sz="2400"/>
            </a:lvl8pPr>
            <a:lvl9pPr marL="3886200" indent="-228600" eaLnBrk="0" fontAlgn="base" hangingPunct="0">
              <a:spcBef>
                <a:spcPct val="20000"/>
              </a:spcBef>
              <a:spcAft>
                <a:spcPct val="0"/>
              </a:spcAft>
              <a:buChar char="»"/>
              <a:defRPr sz="2400"/>
            </a:lvl9pPr>
          </a:lstStyle>
          <a:p>
            <a:r>
              <a:rPr lang="sv-SE" altLang="sv-SE" dirty="0"/>
              <a:t>Granskningspaket</a:t>
            </a:r>
          </a:p>
        </p:txBody>
      </p:sp>
      <p:cxnSp>
        <p:nvCxnSpPr>
          <p:cNvPr id="22" name="Rak 8">
            <a:extLst>
              <a:ext uri="{FF2B5EF4-FFF2-40B4-BE49-F238E27FC236}">
                <a16:creationId xmlns:a16="http://schemas.microsoft.com/office/drawing/2014/main" id="{BCD475B3-2D4E-DC98-0084-7D13DCF2B4C4}"/>
              </a:ext>
            </a:extLst>
          </p:cNvPr>
          <p:cNvCxnSpPr>
            <a:cxnSpLocks/>
            <a:stCxn id="21" idx="1"/>
          </p:cNvCxnSpPr>
          <p:nvPr/>
        </p:nvCxnSpPr>
        <p:spPr>
          <a:xfrm flipH="1">
            <a:off x="2669263" y="2969450"/>
            <a:ext cx="1033604" cy="0"/>
          </a:xfrm>
          <a:prstGeom prst="straightConnector1">
            <a:avLst/>
          </a:prstGeom>
          <a:solidFill>
            <a:srgbClr val="0063FF"/>
          </a:solidFill>
          <a:ln w="38100" cap="flat" cmpd="sng" algn="ctr">
            <a:solidFill>
              <a:srgbClr val="0063FF"/>
            </a:solidFill>
            <a:prstDash val="solid"/>
            <a:miter lim="800000"/>
            <a:tailEnd type="oval"/>
          </a:ln>
          <a:effectLst/>
        </p:spPr>
      </p:cxnSp>
      <p:sp>
        <p:nvSpPr>
          <p:cNvPr id="25" name="Text Box 6">
            <a:extLst>
              <a:ext uri="{FF2B5EF4-FFF2-40B4-BE49-F238E27FC236}">
                <a16:creationId xmlns:a16="http://schemas.microsoft.com/office/drawing/2014/main" id="{A4623AF7-A47B-B1C4-85C4-B73E25844FC5}"/>
              </a:ext>
            </a:extLst>
          </p:cNvPr>
          <p:cNvSpPr txBox="1">
            <a:spLocks noChangeArrowheads="1"/>
          </p:cNvSpPr>
          <p:nvPr/>
        </p:nvSpPr>
        <p:spPr bwMode="blackWhite">
          <a:xfrm>
            <a:off x="3702867" y="3342324"/>
            <a:ext cx="2152438" cy="252000"/>
          </a:xfrm>
          <a:prstGeom prst="rect">
            <a:avLst/>
          </a:prstGeom>
          <a:solidFill>
            <a:srgbClr val="0063FF"/>
          </a:solidFill>
          <a:ln w="12700" cap="flat" cmpd="sng" algn="ctr">
            <a:solidFill>
              <a:srgbClr val="0063FF"/>
            </a:solidFill>
            <a:prstDash val="solid"/>
            <a:miter lim="800000"/>
          </a:ln>
          <a:effectLst/>
        </p:spPr>
        <p:txBody>
          <a:bodyPr rtlCol="0" anchor="ctr"/>
          <a:lstStyle>
            <a:defPPr>
              <a:defRPr lang="sv-SE"/>
            </a:defPPr>
            <a:lvl1pPr fontAlgn="auto">
              <a:spcBef>
                <a:spcPts val="0"/>
              </a:spcBef>
              <a:spcAft>
                <a:spcPts val="0"/>
              </a:spcAft>
              <a:defRPr sz="1200" kern="0">
                <a:solidFill>
                  <a:srgbClr val="FFFFFF"/>
                </a:solidFill>
                <a:latin typeface="Arial"/>
                <a:cs typeface="Arial" pitchFamily="34" charset="0"/>
              </a:defRPr>
            </a:lvl1pPr>
            <a:lvl2pPr marL="742950" indent="-285750">
              <a:spcBef>
                <a:spcPct val="20000"/>
              </a:spcBef>
              <a:buClr>
                <a:schemeClr val="tx2"/>
              </a:buClr>
              <a:buChar char="–"/>
            </a:lvl2pPr>
            <a:lvl3pPr marL="1143000" indent="-228600">
              <a:spcBef>
                <a:spcPct val="20000"/>
              </a:spcBef>
              <a:buChar char="•"/>
              <a:defRPr sz="2000"/>
            </a:lvl3pPr>
            <a:lvl4pPr marL="1600200" indent="-228600">
              <a:spcBef>
                <a:spcPct val="20000"/>
              </a:spcBef>
              <a:buChar char="–"/>
              <a:defRPr sz="2000"/>
            </a:lvl4pPr>
            <a:lvl5pPr marL="2057400" indent="-228600">
              <a:spcBef>
                <a:spcPct val="20000"/>
              </a:spcBef>
              <a:buChar char="»"/>
              <a:defRPr sz="2400"/>
            </a:lvl5pPr>
            <a:lvl6pPr marL="2514600" indent="-228600" eaLnBrk="0" fontAlgn="base" hangingPunct="0">
              <a:spcBef>
                <a:spcPct val="20000"/>
              </a:spcBef>
              <a:spcAft>
                <a:spcPct val="0"/>
              </a:spcAft>
              <a:buChar char="»"/>
              <a:defRPr sz="2400"/>
            </a:lvl6pPr>
            <a:lvl7pPr marL="2971800" indent="-228600" eaLnBrk="0" fontAlgn="base" hangingPunct="0">
              <a:spcBef>
                <a:spcPct val="20000"/>
              </a:spcBef>
              <a:spcAft>
                <a:spcPct val="0"/>
              </a:spcAft>
              <a:buChar char="»"/>
              <a:defRPr sz="2400"/>
            </a:lvl7pPr>
            <a:lvl8pPr marL="3429000" indent="-228600" eaLnBrk="0" fontAlgn="base" hangingPunct="0">
              <a:spcBef>
                <a:spcPct val="20000"/>
              </a:spcBef>
              <a:spcAft>
                <a:spcPct val="0"/>
              </a:spcAft>
              <a:buChar char="»"/>
              <a:defRPr sz="2400"/>
            </a:lvl8pPr>
            <a:lvl9pPr marL="3886200" indent="-228600" eaLnBrk="0" fontAlgn="base" hangingPunct="0">
              <a:spcBef>
                <a:spcPct val="20000"/>
              </a:spcBef>
              <a:spcAft>
                <a:spcPct val="0"/>
              </a:spcAft>
              <a:buChar char="»"/>
              <a:defRPr sz="2400"/>
            </a:lvl9pPr>
          </a:lstStyle>
          <a:p>
            <a:r>
              <a:rPr lang="sv-SE" altLang="sv-SE" dirty="0"/>
              <a:t>Lista över handlingar</a:t>
            </a:r>
          </a:p>
        </p:txBody>
      </p:sp>
      <p:sp>
        <p:nvSpPr>
          <p:cNvPr id="29" name="Text Box 6">
            <a:extLst>
              <a:ext uri="{FF2B5EF4-FFF2-40B4-BE49-F238E27FC236}">
                <a16:creationId xmlns:a16="http://schemas.microsoft.com/office/drawing/2014/main" id="{D9B0D402-23E9-9072-0D1E-604F8D4F4276}"/>
              </a:ext>
            </a:extLst>
          </p:cNvPr>
          <p:cNvSpPr txBox="1">
            <a:spLocks noChangeArrowheads="1"/>
          </p:cNvSpPr>
          <p:nvPr/>
        </p:nvSpPr>
        <p:spPr bwMode="blackWhite">
          <a:xfrm>
            <a:off x="3702867" y="3619592"/>
            <a:ext cx="2152438" cy="252000"/>
          </a:xfrm>
          <a:prstGeom prst="rect">
            <a:avLst/>
          </a:prstGeom>
          <a:solidFill>
            <a:srgbClr val="0063FF"/>
          </a:solidFill>
          <a:ln w="12700" cap="flat" cmpd="sng" algn="ctr">
            <a:solidFill>
              <a:srgbClr val="0063FF"/>
            </a:solidFill>
            <a:prstDash val="solid"/>
            <a:miter lim="800000"/>
          </a:ln>
          <a:effectLst/>
        </p:spPr>
        <p:txBody>
          <a:bodyPr rtlCol="0" anchor="ctr"/>
          <a:lstStyle>
            <a:defPPr>
              <a:defRPr lang="sv-SE"/>
            </a:defPPr>
            <a:lvl1pPr fontAlgn="auto">
              <a:spcBef>
                <a:spcPts val="0"/>
              </a:spcBef>
              <a:spcAft>
                <a:spcPts val="0"/>
              </a:spcAft>
              <a:defRPr sz="1200" kern="0">
                <a:solidFill>
                  <a:srgbClr val="FFFFFF"/>
                </a:solidFill>
                <a:latin typeface="Arial"/>
                <a:cs typeface="Arial" pitchFamily="34" charset="0"/>
              </a:defRPr>
            </a:lvl1pPr>
            <a:lvl2pPr marL="742950" indent="-285750">
              <a:spcBef>
                <a:spcPct val="20000"/>
              </a:spcBef>
              <a:buClr>
                <a:schemeClr val="tx2"/>
              </a:buClr>
              <a:buChar char="–"/>
            </a:lvl2pPr>
            <a:lvl3pPr marL="1143000" indent="-228600">
              <a:spcBef>
                <a:spcPct val="20000"/>
              </a:spcBef>
              <a:buChar char="•"/>
              <a:defRPr sz="2000"/>
            </a:lvl3pPr>
            <a:lvl4pPr marL="1600200" indent="-228600">
              <a:spcBef>
                <a:spcPct val="20000"/>
              </a:spcBef>
              <a:buChar char="–"/>
              <a:defRPr sz="2000"/>
            </a:lvl4pPr>
            <a:lvl5pPr marL="2057400" indent="-228600">
              <a:spcBef>
                <a:spcPct val="20000"/>
              </a:spcBef>
              <a:buChar char="»"/>
              <a:defRPr sz="2400"/>
            </a:lvl5pPr>
            <a:lvl6pPr marL="2514600" indent="-228600" eaLnBrk="0" fontAlgn="base" hangingPunct="0">
              <a:spcBef>
                <a:spcPct val="20000"/>
              </a:spcBef>
              <a:spcAft>
                <a:spcPct val="0"/>
              </a:spcAft>
              <a:buChar char="»"/>
              <a:defRPr sz="2400"/>
            </a:lvl6pPr>
            <a:lvl7pPr marL="2971800" indent="-228600" eaLnBrk="0" fontAlgn="base" hangingPunct="0">
              <a:spcBef>
                <a:spcPct val="20000"/>
              </a:spcBef>
              <a:spcAft>
                <a:spcPct val="0"/>
              </a:spcAft>
              <a:buChar char="»"/>
              <a:defRPr sz="2400"/>
            </a:lvl7pPr>
            <a:lvl8pPr marL="3429000" indent="-228600" eaLnBrk="0" fontAlgn="base" hangingPunct="0">
              <a:spcBef>
                <a:spcPct val="20000"/>
              </a:spcBef>
              <a:spcAft>
                <a:spcPct val="0"/>
              </a:spcAft>
              <a:buChar char="»"/>
              <a:defRPr sz="2400"/>
            </a:lvl8pPr>
            <a:lvl9pPr marL="3886200" indent="-228600" eaLnBrk="0" fontAlgn="base" hangingPunct="0">
              <a:spcBef>
                <a:spcPct val="20000"/>
              </a:spcBef>
              <a:spcAft>
                <a:spcPct val="0"/>
              </a:spcAft>
              <a:buChar char="»"/>
              <a:defRPr sz="2400"/>
            </a:lvl9pPr>
          </a:lstStyle>
          <a:p>
            <a:r>
              <a:rPr lang="sv-SE" altLang="sv-SE" dirty="0"/>
              <a:t>Granskningssammanfattning</a:t>
            </a:r>
          </a:p>
        </p:txBody>
      </p:sp>
      <p:sp>
        <p:nvSpPr>
          <p:cNvPr id="32" name="Rektangel 31">
            <a:extLst>
              <a:ext uri="{FF2B5EF4-FFF2-40B4-BE49-F238E27FC236}">
                <a16:creationId xmlns:a16="http://schemas.microsoft.com/office/drawing/2014/main" id="{C1C8CA22-9B7F-4039-6B44-E0B4D7BE3701}"/>
              </a:ext>
            </a:extLst>
          </p:cNvPr>
          <p:cNvSpPr/>
          <p:nvPr/>
        </p:nvSpPr>
        <p:spPr>
          <a:xfrm>
            <a:off x="2860895" y="3152134"/>
            <a:ext cx="841972" cy="177526"/>
          </a:xfrm>
          <a:prstGeom prst="rect">
            <a:avLst/>
          </a:prstGeom>
          <a:solidFill>
            <a:srgbClr val="D9E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cxnSp>
        <p:nvCxnSpPr>
          <p:cNvPr id="36" name="Rak 8">
            <a:extLst>
              <a:ext uri="{FF2B5EF4-FFF2-40B4-BE49-F238E27FC236}">
                <a16:creationId xmlns:a16="http://schemas.microsoft.com/office/drawing/2014/main" id="{C3F83138-00BF-78D1-5EC5-B0F814D9F5BC}"/>
              </a:ext>
            </a:extLst>
          </p:cNvPr>
          <p:cNvCxnSpPr>
            <a:cxnSpLocks/>
            <a:stCxn id="29" idx="1"/>
          </p:cNvCxnSpPr>
          <p:nvPr/>
        </p:nvCxnSpPr>
        <p:spPr>
          <a:xfrm flipH="1">
            <a:off x="2669263" y="3745592"/>
            <a:ext cx="1033604" cy="3154"/>
          </a:xfrm>
          <a:prstGeom prst="straightConnector1">
            <a:avLst/>
          </a:prstGeom>
          <a:solidFill>
            <a:srgbClr val="0063FF"/>
          </a:solidFill>
          <a:ln w="38100" cap="flat" cmpd="sng" algn="ctr">
            <a:solidFill>
              <a:srgbClr val="0063FF"/>
            </a:solidFill>
            <a:prstDash val="solid"/>
            <a:miter lim="800000"/>
            <a:tailEnd type="oval"/>
          </a:ln>
          <a:effectLst/>
        </p:spPr>
      </p:cxnSp>
      <p:cxnSp>
        <p:nvCxnSpPr>
          <p:cNvPr id="40" name="Rak 8">
            <a:extLst>
              <a:ext uri="{FF2B5EF4-FFF2-40B4-BE49-F238E27FC236}">
                <a16:creationId xmlns:a16="http://schemas.microsoft.com/office/drawing/2014/main" id="{E70858B1-7C3B-6AAD-4AC3-DA645D897B35}"/>
              </a:ext>
            </a:extLst>
          </p:cNvPr>
          <p:cNvCxnSpPr>
            <a:cxnSpLocks/>
            <a:stCxn id="25" idx="1"/>
          </p:cNvCxnSpPr>
          <p:nvPr/>
        </p:nvCxnSpPr>
        <p:spPr>
          <a:xfrm flipH="1">
            <a:off x="2669263" y="3468324"/>
            <a:ext cx="1033604" cy="0"/>
          </a:xfrm>
          <a:prstGeom prst="straightConnector1">
            <a:avLst/>
          </a:prstGeom>
          <a:solidFill>
            <a:srgbClr val="0063FF"/>
          </a:solidFill>
          <a:ln w="38100" cap="flat" cmpd="sng" algn="ctr">
            <a:solidFill>
              <a:srgbClr val="0063FF"/>
            </a:solidFill>
            <a:prstDash val="solid"/>
            <a:miter lim="800000"/>
            <a:tailEnd type="oval"/>
          </a:ln>
          <a:effectLst/>
        </p:spPr>
      </p:cxnSp>
      <p:cxnSp>
        <p:nvCxnSpPr>
          <p:cNvPr id="46" name="Rak 8">
            <a:extLst>
              <a:ext uri="{FF2B5EF4-FFF2-40B4-BE49-F238E27FC236}">
                <a16:creationId xmlns:a16="http://schemas.microsoft.com/office/drawing/2014/main" id="{3FB38DEC-5B23-2391-A430-4790EF6745D9}"/>
              </a:ext>
            </a:extLst>
          </p:cNvPr>
          <p:cNvCxnSpPr>
            <a:cxnSpLocks/>
            <a:stCxn id="15" idx="1"/>
          </p:cNvCxnSpPr>
          <p:nvPr/>
        </p:nvCxnSpPr>
        <p:spPr>
          <a:xfrm flipH="1">
            <a:off x="2669263" y="1893061"/>
            <a:ext cx="1033604" cy="0"/>
          </a:xfrm>
          <a:prstGeom prst="straightConnector1">
            <a:avLst/>
          </a:prstGeom>
          <a:solidFill>
            <a:srgbClr val="0063FF"/>
          </a:solidFill>
          <a:ln w="38100" cap="flat" cmpd="sng" algn="ctr">
            <a:solidFill>
              <a:srgbClr val="0063FF"/>
            </a:solidFill>
            <a:prstDash val="solid"/>
            <a:miter lim="800000"/>
            <a:tailEnd type="oval"/>
          </a:ln>
          <a:effectLst/>
        </p:spPr>
      </p:cxnSp>
    </p:spTree>
    <p:extLst>
      <p:ext uri="{BB962C8B-B14F-4D97-AF65-F5344CB8AC3E}">
        <p14:creationId xmlns:p14="http://schemas.microsoft.com/office/powerpoint/2010/main" val="49801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8" grpId="0" animBg="1"/>
      <p:bldP spid="21" grpId="0" animBg="1"/>
      <p:bldP spid="25" grpId="0" animBg="1"/>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ild 23" descr="Cirkel med vänsterpil med hel fyllning">
            <a:hlinkClick r:id="rId3" action="ppaction://hlinksldjump"/>
            <a:extLst>
              <a:ext uri="{FF2B5EF4-FFF2-40B4-BE49-F238E27FC236}">
                <a16:creationId xmlns:a16="http://schemas.microsoft.com/office/drawing/2014/main" id="{4B00345C-21EB-4D1A-BFCD-B0663BCA568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37039" y="112358"/>
            <a:ext cx="349434" cy="349434"/>
          </a:xfrm>
          <a:prstGeom prst="rect">
            <a:avLst/>
          </a:prstGeom>
        </p:spPr>
      </p:pic>
      <p:sp>
        <p:nvSpPr>
          <p:cNvPr id="25" name="Rubrik 1">
            <a:extLst>
              <a:ext uri="{FF2B5EF4-FFF2-40B4-BE49-F238E27FC236}">
                <a16:creationId xmlns:a16="http://schemas.microsoft.com/office/drawing/2014/main" id="{B4DEBE1F-8F2A-427D-AFF3-73150AB34C54}"/>
              </a:ext>
            </a:extLst>
          </p:cNvPr>
          <p:cNvSpPr txBox="1">
            <a:spLocks/>
          </p:cNvSpPr>
          <p:nvPr/>
        </p:nvSpPr>
        <p:spPr>
          <a:xfrm>
            <a:off x="483533" y="518825"/>
            <a:ext cx="11230630" cy="1007825"/>
          </a:xfrm>
          <a:prstGeom prst="rect">
            <a:avLst/>
          </a:prstGeom>
        </p:spPr>
        <p:txBody>
          <a:bodyPr/>
          <a:lstStyle>
            <a:lvl1pPr algn="l" rtl="0" eaLnBrk="1" fontAlgn="base" hangingPunct="1">
              <a:lnSpc>
                <a:spcPct val="90000"/>
              </a:lnSpc>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a:lstStyle>
          <a:p>
            <a:r>
              <a:rPr lang="sv-SE" b="0" dirty="0"/>
              <a:t>Hantera granskningskommentarer</a:t>
            </a:r>
          </a:p>
        </p:txBody>
      </p:sp>
      <p:pic>
        <p:nvPicPr>
          <p:cNvPr id="10" name="Bildobjekt 9">
            <a:extLst>
              <a:ext uri="{FF2B5EF4-FFF2-40B4-BE49-F238E27FC236}">
                <a16:creationId xmlns:a16="http://schemas.microsoft.com/office/drawing/2014/main" id="{6D5AB441-2C5A-C1FA-FC7D-A18180FB2555}"/>
              </a:ext>
            </a:extLst>
          </p:cNvPr>
          <p:cNvPicPr>
            <a:picLocks noChangeAspect="1"/>
          </p:cNvPicPr>
          <p:nvPr/>
        </p:nvPicPr>
        <p:blipFill>
          <a:blip r:embed="rId6"/>
          <a:stretch>
            <a:fillRect/>
          </a:stretch>
        </p:blipFill>
        <p:spPr>
          <a:xfrm>
            <a:off x="477837" y="1317026"/>
            <a:ext cx="8402578" cy="4392894"/>
          </a:xfrm>
          <a:prstGeom prst="rect">
            <a:avLst/>
          </a:prstGeom>
          <a:ln>
            <a:solidFill>
              <a:schemeClr val="bg1">
                <a:lumMod val="85000"/>
              </a:schemeClr>
            </a:solidFill>
          </a:ln>
        </p:spPr>
      </p:pic>
      <p:sp>
        <p:nvSpPr>
          <p:cNvPr id="2" name="Text Box 6">
            <a:extLst>
              <a:ext uri="{FF2B5EF4-FFF2-40B4-BE49-F238E27FC236}">
                <a16:creationId xmlns:a16="http://schemas.microsoft.com/office/drawing/2014/main" id="{99BCC754-0573-B63C-3F27-6AE4641401F0}"/>
              </a:ext>
            </a:extLst>
          </p:cNvPr>
          <p:cNvSpPr txBox="1">
            <a:spLocks noChangeArrowheads="1"/>
          </p:cNvSpPr>
          <p:nvPr/>
        </p:nvSpPr>
        <p:spPr bwMode="blackWhite">
          <a:xfrm>
            <a:off x="9434255" y="3872778"/>
            <a:ext cx="1786195" cy="252000"/>
          </a:xfrm>
          <a:prstGeom prst="rect">
            <a:avLst/>
          </a:prstGeom>
          <a:solidFill>
            <a:srgbClr val="0063FF"/>
          </a:solidFill>
          <a:ln w="12700" cap="flat" cmpd="sng" algn="ctr">
            <a:solidFill>
              <a:srgbClr val="0063FF"/>
            </a:solidFill>
            <a:prstDash val="solid"/>
            <a:miter lim="800000"/>
          </a:ln>
          <a:effectLst/>
        </p:spPr>
        <p:txBody>
          <a:bodyPr rtlCol="0" anchor="ctr"/>
          <a:lstStyle>
            <a:defPPr>
              <a:defRPr lang="sv-SE"/>
            </a:defPPr>
            <a:lvl1pPr fontAlgn="auto">
              <a:spcBef>
                <a:spcPts val="0"/>
              </a:spcBef>
              <a:spcAft>
                <a:spcPts val="0"/>
              </a:spcAft>
              <a:defRPr sz="1200" kern="0">
                <a:solidFill>
                  <a:srgbClr val="FFFFFF"/>
                </a:solidFill>
                <a:latin typeface="Arial"/>
                <a:cs typeface="Arial" pitchFamily="34" charset="0"/>
              </a:defRPr>
            </a:lvl1pPr>
            <a:lvl2pPr marL="742950" indent="-285750">
              <a:spcBef>
                <a:spcPct val="20000"/>
              </a:spcBef>
              <a:buClr>
                <a:schemeClr val="tx2"/>
              </a:buClr>
              <a:buChar char="–"/>
            </a:lvl2pPr>
            <a:lvl3pPr marL="1143000" indent="-228600">
              <a:spcBef>
                <a:spcPct val="20000"/>
              </a:spcBef>
              <a:buChar char="•"/>
              <a:defRPr sz="2000"/>
            </a:lvl3pPr>
            <a:lvl4pPr marL="1600200" indent="-228600">
              <a:spcBef>
                <a:spcPct val="20000"/>
              </a:spcBef>
              <a:buChar char="–"/>
              <a:defRPr sz="2000"/>
            </a:lvl4pPr>
            <a:lvl5pPr marL="2057400" indent="-228600">
              <a:spcBef>
                <a:spcPct val="20000"/>
              </a:spcBef>
              <a:buChar char="»"/>
              <a:defRPr sz="2400"/>
            </a:lvl5pPr>
            <a:lvl6pPr marL="2514600" indent="-228600" eaLnBrk="0" fontAlgn="base" hangingPunct="0">
              <a:spcBef>
                <a:spcPct val="20000"/>
              </a:spcBef>
              <a:spcAft>
                <a:spcPct val="0"/>
              </a:spcAft>
              <a:buChar char="»"/>
              <a:defRPr sz="2400"/>
            </a:lvl6pPr>
            <a:lvl7pPr marL="2971800" indent="-228600" eaLnBrk="0" fontAlgn="base" hangingPunct="0">
              <a:spcBef>
                <a:spcPct val="20000"/>
              </a:spcBef>
              <a:spcAft>
                <a:spcPct val="0"/>
              </a:spcAft>
              <a:buChar char="»"/>
              <a:defRPr sz="2400"/>
            </a:lvl7pPr>
            <a:lvl8pPr marL="3429000" indent="-228600" eaLnBrk="0" fontAlgn="base" hangingPunct="0">
              <a:spcBef>
                <a:spcPct val="20000"/>
              </a:spcBef>
              <a:spcAft>
                <a:spcPct val="0"/>
              </a:spcAft>
              <a:buChar char="»"/>
              <a:defRPr sz="2400"/>
            </a:lvl8pPr>
            <a:lvl9pPr marL="3886200" indent="-228600" eaLnBrk="0" fontAlgn="base" hangingPunct="0">
              <a:spcBef>
                <a:spcPct val="20000"/>
              </a:spcBef>
              <a:spcAft>
                <a:spcPct val="0"/>
              </a:spcAft>
              <a:buChar char="»"/>
              <a:defRPr sz="2400"/>
            </a:lvl9pPr>
          </a:lstStyle>
          <a:p>
            <a:r>
              <a:rPr lang="sv-SE" dirty="0"/>
              <a:t>Lägg till svar</a:t>
            </a:r>
          </a:p>
        </p:txBody>
      </p:sp>
      <p:cxnSp>
        <p:nvCxnSpPr>
          <p:cNvPr id="3" name="Rak 8">
            <a:extLst>
              <a:ext uri="{FF2B5EF4-FFF2-40B4-BE49-F238E27FC236}">
                <a16:creationId xmlns:a16="http://schemas.microsoft.com/office/drawing/2014/main" id="{6CE598A8-0B82-C72C-7C54-386FC45F1B44}"/>
              </a:ext>
            </a:extLst>
          </p:cNvPr>
          <p:cNvCxnSpPr>
            <a:cxnSpLocks/>
            <a:stCxn id="2" idx="1"/>
          </p:cNvCxnSpPr>
          <p:nvPr/>
        </p:nvCxnSpPr>
        <p:spPr>
          <a:xfrm flipH="1">
            <a:off x="8108828" y="3998778"/>
            <a:ext cx="1325427" cy="0"/>
          </a:xfrm>
          <a:prstGeom prst="straightConnector1">
            <a:avLst/>
          </a:prstGeom>
          <a:solidFill>
            <a:srgbClr val="0063FF"/>
          </a:solidFill>
          <a:ln w="38100" cap="flat" cmpd="sng" algn="ctr">
            <a:solidFill>
              <a:srgbClr val="0063FF"/>
            </a:solidFill>
            <a:prstDash val="solid"/>
            <a:miter lim="800000"/>
            <a:tailEnd type="oval"/>
          </a:ln>
          <a:effectLst/>
        </p:spPr>
      </p:cxnSp>
      <p:sp>
        <p:nvSpPr>
          <p:cNvPr id="5" name="Text Box 6">
            <a:extLst>
              <a:ext uri="{FF2B5EF4-FFF2-40B4-BE49-F238E27FC236}">
                <a16:creationId xmlns:a16="http://schemas.microsoft.com/office/drawing/2014/main" id="{B0A48FD3-59D6-E996-D5EF-67D80911065F}"/>
              </a:ext>
            </a:extLst>
          </p:cNvPr>
          <p:cNvSpPr txBox="1">
            <a:spLocks noChangeArrowheads="1"/>
          </p:cNvSpPr>
          <p:nvPr/>
        </p:nvSpPr>
        <p:spPr bwMode="blackWhite">
          <a:xfrm>
            <a:off x="9434255" y="4788854"/>
            <a:ext cx="1786195" cy="252000"/>
          </a:xfrm>
          <a:prstGeom prst="rect">
            <a:avLst/>
          </a:prstGeom>
          <a:solidFill>
            <a:srgbClr val="0063FF"/>
          </a:solidFill>
          <a:ln w="12700" cap="flat" cmpd="sng" algn="ctr">
            <a:solidFill>
              <a:srgbClr val="0063FF"/>
            </a:solidFill>
            <a:prstDash val="solid"/>
            <a:miter lim="800000"/>
          </a:ln>
          <a:effectLst/>
        </p:spPr>
        <p:txBody>
          <a:bodyPr rtlCol="0" anchor="ctr"/>
          <a:lstStyle>
            <a:defPPr>
              <a:defRPr lang="sv-SE"/>
            </a:defPPr>
            <a:lvl1pPr fontAlgn="auto">
              <a:spcBef>
                <a:spcPts val="0"/>
              </a:spcBef>
              <a:spcAft>
                <a:spcPts val="0"/>
              </a:spcAft>
              <a:defRPr sz="1200" kern="0">
                <a:solidFill>
                  <a:srgbClr val="FFFFFF"/>
                </a:solidFill>
                <a:latin typeface="Arial"/>
                <a:cs typeface="Arial" pitchFamily="34" charset="0"/>
              </a:defRPr>
            </a:lvl1pPr>
            <a:lvl2pPr marL="742950" indent="-285750">
              <a:spcBef>
                <a:spcPct val="20000"/>
              </a:spcBef>
              <a:buClr>
                <a:schemeClr val="tx2"/>
              </a:buClr>
              <a:buChar char="–"/>
            </a:lvl2pPr>
            <a:lvl3pPr marL="1143000" indent="-228600">
              <a:spcBef>
                <a:spcPct val="20000"/>
              </a:spcBef>
              <a:buChar char="•"/>
              <a:defRPr sz="2000"/>
            </a:lvl3pPr>
            <a:lvl4pPr marL="1600200" indent="-228600">
              <a:spcBef>
                <a:spcPct val="20000"/>
              </a:spcBef>
              <a:buChar char="–"/>
              <a:defRPr sz="2000"/>
            </a:lvl4pPr>
            <a:lvl5pPr marL="2057400" indent="-228600">
              <a:spcBef>
                <a:spcPct val="20000"/>
              </a:spcBef>
              <a:buChar char="»"/>
              <a:defRPr sz="2400"/>
            </a:lvl5pPr>
            <a:lvl6pPr marL="2514600" indent="-228600" eaLnBrk="0" fontAlgn="base" hangingPunct="0">
              <a:spcBef>
                <a:spcPct val="20000"/>
              </a:spcBef>
              <a:spcAft>
                <a:spcPct val="0"/>
              </a:spcAft>
              <a:buChar char="»"/>
              <a:defRPr sz="2400"/>
            </a:lvl6pPr>
            <a:lvl7pPr marL="2971800" indent="-228600" eaLnBrk="0" fontAlgn="base" hangingPunct="0">
              <a:spcBef>
                <a:spcPct val="20000"/>
              </a:spcBef>
              <a:spcAft>
                <a:spcPct val="0"/>
              </a:spcAft>
              <a:buChar char="»"/>
              <a:defRPr sz="2400"/>
            </a:lvl7pPr>
            <a:lvl8pPr marL="3429000" indent="-228600" eaLnBrk="0" fontAlgn="base" hangingPunct="0">
              <a:spcBef>
                <a:spcPct val="20000"/>
              </a:spcBef>
              <a:spcAft>
                <a:spcPct val="0"/>
              </a:spcAft>
              <a:buChar char="»"/>
              <a:defRPr sz="2400"/>
            </a:lvl8pPr>
            <a:lvl9pPr marL="3886200" indent="-228600" eaLnBrk="0" fontAlgn="base" hangingPunct="0">
              <a:spcBef>
                <a:spcPct val="20000"/>
              </a:spcBef>
              <a:spcAft>
                <a:spcPct val="0"/>
              </a:spcAft>
              <a:buChar char="»"/>
              <a:defRPr sz="2400"/>
            </a:lvl9pPr>
          </a:lstStyle>
          <a:p>
            <a:r>
              <a:rPr lang="sv-SE" dirty="0"/>
              <a:t>Allt sparas i historiklogg</a:t>
            </a:r>
          </a:p>
        </p:txBody>
      </p:sp>
      <p:cxnSp>
        <p:nvCxnSpPr>
          <p:cNvPr id="6" name="Rak 8">
            <a:extLst>
              <a:ext uri="{FF2B5EF4-FFF2-40B4-BE49-F238E27FC236}">
                <a16:creationId xmlns:a16="http://schemas.microsoft.com/office/drawing/2014/main" id="{523072E8-4889-B79E-CBC2-1738BFC9CEE1}"/>
              </a:ext>
            </a:extLst>
          </p:cNvPr>
          <p:cNvCxnSpPr>
            <a:cxnSpLocks/>
            <a:stCxn id="5" idx="1"/>
          </p:cNvCxnSpPr>
          <p:nvPr/>
        </p:nvCxnSpPr>
        <p:spPr>
          <a:xfrm flipH="1">
            <a:off x="8108828" y="4914854"/>
            <a:ext cx="1325427" cy="0"/>
          </a:xfrm>
          <a:prstGeom prst="straightConnector1">
            <a:avLst/>
          </a:prstGeom>
          <a:solidFill>
            <a:srgbClr val="0063FF"/>
          </a:solidFill>
          <a:ln w="38100" cap="flat" cmpd="sng" algn="ctr">
            <a:solidFill>
              <a:srgbClr val="0063FF"/>
            </a:solidFill>
            <a:prstDash val="solid"/>
            <a:miter lim="800000"/>
            <a:tailEnd type="oval"/>
          </a:ln>
          <a:effectLst/>
        </p:spPr>
      </p:cxnSp>
      <p:sp>
        <p:nvSpPr>
          <p:cNvPr id="9" name="Text Box 6">
            <a:extLst>
              <a:ext uri="{FF2B5EF4-FFF2-40B4-BE49-F238E27FC236}">
                <a16:creationId xmlns:a16="http://schemas.microsoft.com/office/drawing/2014/main" id="{979C5084-AF8E-8A3A-D662-CAC102B57DD2}"/>
              </a:ext>
            </a:extLst>
          </p:cNvPr>
          <p:cNvSpPr txBox="1">
            <a:spLocks noChangeArrowheads="1"/>
          </p:cNvSpPr>
          <p:nvPr/>
        </p:nvSpPr>
        <p:spPr bwMode="blackWhite">
          <a:xfrm>
            <a:off x="6635267" y="1022080"/>
            <a:ext cx="1157545" cy="252000"/>
          </a:xfrm>
          <a:prstGeom prst="rect">
            <a:avLst/>
          </a:prstGeom>
          <a:solidFill>
            <a:srgbClr val="0063FF"/>
          </a:solidFill>
          <a:ln w="12700" cap="flat" cmpd="sng" algn="ctr">
            <a:solidFill>
              <a:srgbClr val="0063FF"/>
            </a:solidFill>
            <a:prstDash val="solid"/>
            <a:miter lim="800000"/>
          </a:ln>
          <a:effectLst/>
        </p:spPr>
        <p:txBody>
          <a:bodyPr rtlCol="0" anchor="ctr"/>
          <a:lstStyle>
            <a:defPPr>
              <a:defRPr lang="sv-SE"/>
            </a:defPPr>
            <a:lvl1pPr fontAlgn="auto">
              <a:spcBef>
                <a:spcPts val="0"/>
              </a:spcBef>
              <a:spcAft>
                <a:spcPts val="0"/>
              </a:spcAft>
              <a:defRPr sz="1200" kern="0">
                <a:solidFill>
                  <a:srgbClr val="FFFFFF"/>
                </a:solidFill>
                <a:latin typeface="Arial"/>
                <a:cs typeface="Arial" pitchFamily="34" charset="0"/>
              </a:defRPr>
            </a:lvl1pPr>
            <a:lvl2pPr marL="742950" indent="-285750">
              <a:spcBef>
                <a:spcPct val="20000"/>
              </a:spcBef>
              <a:buClr>
                <a:schemeClr val="tx2"/>
              </a:buClr>
              <a:buChar char="–"/>
            </a:lvl2pPr>
            <a:lvl3pPr marL="1143000" indent="-228600">
              <a:spcBef>
                <a:spcPct val="20000"/>
              </a:spcBef>
              <a:buChar char="•"/>
              <a:defRPr sz="2000"/>
            </a:lvl3pPr>
            <a:lvl4pPr marL="1600200" indent="-228600">
              <a:spcBef>
                <a:spcPct val="20000"/>
              </a:spcBef>
              <a:buChar char="–"/>
              <a:defRPr sz="2000"/>
            </a:lvl4pPr>
            <a:lvl5pPr marL="2057400" indent="-228600">
              <a:spcBef>
                <a:spcPct val="20000"/>
              </a:spcBef>
              <a:buChar char="»"/>
              <a:defRPr sz="2400"/>
            </a:lvl5pPr>
            <a:lvl6pPr marL="2514600" indent="-228600" eaLnBrk="0" fontAlgn="base" hangingPunct="0">
              <a:spcBef>
                <a:spcPct val="20000"/>
              </a:spcBef>
              <a:spcAft>
                <a:spcPct val="0"/>
              </a:spcAft>
              <a:buChar char="»"/>
              <a:defRPr sz="2400"/>
            </a:lvl6pPr>
            <a:lvl7pPr marL="2971800" indent="-228600" eaLnBrk="0" fontAlgn="base" hangingPunct="0">
              <a:spcBef>
                <a:spcPct val="20000"/>
              </a:spcBef>
              <a:spcAft>
                <a:spcPct val="0"/>
              </a:spcAft>
              <a:buChar char="»"/>
              <a:defRPr sz="2400"/>
            </a:lvl7pPr>
            <a:lvl8pPr marL="3429000" indent="-228600" eaLnBrk="0" fontAlgn="base" hangingPunct="0">
              <a:spcBef>
                <a:spcPct val="20000"/>
              </a:spcBef>
              <a:spcAft>
                <a:spcPct val="0"/>
              </a:spcAft>
              <a:buChar char="»"/>
              <a:defRPr sz="2400"/>
            </a:lvl8pPr>
            <a:lvl9pPr marL="3886200" indent="-228600" eaLnBrk="0" fontAlgn="base" hangingPunct="0">
              <a:spcBef>
                <a:spcPct val="20000"/>
              </a:spcBef>
              <a:spcAft>
                <a:spcPct val="0"/>
              </a:spcAft>
              <a:buChar char="»"/>
              <a:defRPr sz="2400"/>
            </a:lvl9pPr>
          </a:lstStyle>
          <a:p>
            <a:r>
              <a:rPr lang="sv-SE" dirty="0"/>
              <a:t>Ändra status</a:t>
            </a:r>
          </a:p>
        </p:txBody>
      </p:sp>
      <p:cxnSp>
        <p:nvCxnSpPr>
          <p:cNvPr id="11" name="Rak 8">
            <a:extLst>
              <a:ext uri="{FF2B5EF4-FFF2-40B4-BE49-F238E27FC236}">
                <a16:creationId xmlns:a16="http://schemas.microsoft.com/office/drawing/2014/main" id="{ECCBB522-495D-F4FD-173D-30E7017C3FC5}"/>
              </a:ext>
            </a:extLst>
          </p:cNvPr>
          <p:cNvCxnSpPr>
            <a:cxnSpLocks/>
            <a:stCxn id="9" idx="2"/>
          </p:cNvCxnSpPr>
          <p:nvPr/>
        </p:nvCxnSpPr>
        <p:spPr>
          <a:xfrm flipH="1">
            <a:off x="6828367" y="1274080"/>
            <a:ext cx="385673" cy="503255"/>
          </a:xfrm>
          <a:prstGeom prst="straightConnector1">
            <a:avLst/>
          </a:prstGeom>
          <a:solidFill>
            <a:srgbClr val="0063FF"/>
          </a:solidFill>
          <a:ln w="38100" cap="flat" cmpd="sng" algn="ctr">
            <a:solidFill>
              <a:srgbClr val="0063FF"/>
            </a:solidFill>
            <a:prstDash val="solid"/>
            <a:miter lim="800000"/>
            <a:tailEnd type="oval"/>
          </a:ln>
          <a:effectLst/>
        </p:spPr>
      </p:cxnSp>
      <p:sp>
        <p:nvSpPr>
          <p:cNvPr id="16" name="Text Box 6">
            <a:extLst>
              <a:ext uri="{FF2B5EF4-FFF2-40B4-BE49-F238E27FC236}">
                <a16:creationId xmlns:a16="http://schemas.microsoft.com/office/drawing/2014/main" id="{A1691E89-7E0E-2CF8-3494-F9FA41E84658}"/>
              </a:ext>
            </a:extLst>
          </p:cNvPr>
          <p:cNvSpPr txBox="1">
            <a:spLocks noChangeArrowheads="1"/>
          </p:cNvSpPr>
          <p:nvPr/>
        </p:nvSpPr>
        <p:spPr bwMode="blackWhite">
          <a:xfrm>
            <a:off x="9434255" y="2897232"/>
            <a:ext cx="1786195" cy="252000"/>
          </a:xfrm>
          <a:prstGeom prst="rect">
            <a:avLst/>
          </a:prstGeom>
          <a:solidFill>
            <a:srgbClr val="0063FF"/>
          </a:solidFill>
          <a:ln w="12700" cap="flat" cmpd="sng" algn="ctr">
            <a:solidFill>
              <a:srgbClr val="0063FF"/>
            </a:solidFill>
            <a:prstDash val="solid"/>
            <a:miter lim="800000"/>
          </a:ln>
          <a:effectLst/>
        </p:spPr>
        <p:txBody>
          <a:bodyPr rtlCol="0" anchor="ctr"/>
          <a:lstStyle>
            <a:defPPr>
              <a:defRPr lang="sv-SE"/>
            </a:defPPr>
            <a:lvl1pPr fontAlgn="auto">
              <a:spcBef>
                <a:spcPts val="0"/>
              </a:spcBef>
              <a:spcAft>
                <a:spcPts val="0"/>
              </a:spcAft>
              <a:defRPr sz="1200" kern="0">
                <a:solidFill>
                  <a:srgbClr val="FFFFFF"/>
                </a:solidFill>
                <a:latin typeface="Arial"/>
                <a:cs typeface="Arial" pitchFamily="34" charset="0"/>
              </a:defRPr>
            </a:lvl1pPr>
            <a:lvl2pPr marL="742950" indent="-285750">
              <a:spcBef>
                <a:spcPct val="20000"/>
              </a:spcBef>
              <a:buClr>
                <a:schemeClr val="tx2"/>
              </a:buClr>
              <a:buChar char="–"/>
            </a:lvl2pPr>
            <a:lvl3pPr marL="1143000" indent="-228600">
              <a:spcBef>
                <a:spcPct val="20000"/>
              </a:spcBef>
              <a:buChar char="•"/>
              <a:defRPr sz="2000"/>
            </a:lvl3pPr>
            <a:lvl4pPr marL="1600200" indent="-228600">
              <a:spcBef>
                <a:spcPct val="20000"/>
              </a:spcBef>
              <a:buChar char="–"/>
              <a:defRPr sz="2000"/>
            </a:lvl4pPr>
            <a:lvl5pPr marL="2057400" indent="-228600">
              <a:spcBef>
                <a:spcPct val="20000"/>
              </a:spcBef>
              <a:buChar char="»"/>
              <a:defRPr sz="2400"/>
            </a:lvl5pPr>
            <a:lvl6pPr marL="2514600" indent="-228600" eaLnBrk="0" fontAlgn="base" hangingPunct="0">
              <a:spcBef>
                <a:spcPct val="20000"/>
              </a:spcBef>
              <a:spcAft>
                <a:spcPct val="0"/>
              </a:spcAft>
              <a:buChar char="»"/>
              <a:defRPr sz="2400"/>
            </a:lvl6pPr>
            <a:lvl7pPr marL="2971800" indent="-228600" eaLnBrk="0" fontAlgn="base" hangingPunct="0">
              <a:spcBef>
                <a:spcPct val="20000"/>
              </a:spcBef>
              <a:spcAft>
                <a:spcPct val="0"/>
              </a:spcAft>
              <a:buChar char="»"/>
              <a:defRPr sz="2400"/>
            </a:lvl7pPr>
            <a:lvl8pPr marL="3429000" indent="-228600" eaLnBrk="0" fontAlgn="base" hangingPunct="0">
              <a:spcBef>
                <a:spcPct val="20000"/>
              </a:spcBef>
              <a:spcAft>
                <a:spcPct val="0"/>
              </a:spcAft>
              <a:buChar char="»"/>
              <a:defRPr sz="2400"/>
            </a:lvl8pPr>
            <a:lvl9pPr marL="3886200" indent="-228600" eaLnBrk="0" fontAlgn="base" hangingPunct="0">
              <a:spcBef>
                <a:spcPct val="20000"/>
              </a:spcBef>
              <a:spcAft>
                <a:spcPct val="0"/>
              </a:spcAft>
              <a:buChar char="»"/>
              <a:defRPr sz="2400"/>
            </a:lvl9pPr>
          </a:lstStyle>
          <a:p>
            <a:r>
              <a:rPr lang="sv-SE" dirty="0"/>
              <a:t>Ändra ansvarig</a:t>
            </a:r>
          </a:p>
        </p:txBody>
      </p:sp>
      <p:cxnSp>
        <p:nvCxnSpPr>
          <p:cNvPr id="19" name="Rak 8">
            <a:extLst>
              <a:ext uri="{FF2B5EF4-FFF2-40B4-BE49-F238E27FC236}">
                <a16:creationId xmlns:a16="http://schemas.microsoft.com/office/drawing/2014/main" id="{996BBB36-50B5-F15A-5AF7-187B3D1C34CC}"/>
              </a:ext>
            </a:extLst>
          </p:cNvPr>
          <p:cNvCxnSpPr>
            <a:cxnSpLocks/>
            <a:stCxn id="16" idx="1"/>
          </p:cNvCxnSpPr>
          <p:nvPr/>
        </p:nvCxnSpPr>
        <p:spPr>
          <a:xfrm flipH="1">
            <a:off x="8081116" y="3023232"/>
            <a:ext cx="1353139" cy="0"/>
          </a:xfrm>
          <a:prstGeom prst="straightConnector1">
            <a:avLst/>
          </a:prstGeom>
          <a:solidFill>
            <a:srgbClr val="0063FF"/>
          </a:solidFill>
          <a:ln w="38100" cap="flat" cmpd="sng" algn="ctr">
            <a:solidFill>
              <a:srgbClr val="0063FF"/>
            </a:solidFill>
            <a:prstDash val="solid"/>
            <a:miter lim="800000"/>
            <a:tailEnd type="oval"/>
          </a:ln>
          <a:effectLst/>
        </p:spPr>
      </p:cxnSp>
      <p:sp>
        <p:nvSpPr>
          <p:cNvPr id="31" name="Text Box 6">
            <a:extLst>
              <a:ext uri="{FF2B5EF4-FFF2-40B4-BE49-F238E27FC236}">
                <a16:creationId xmlns:a16="http://schemas.microsoft.com/office/drawing/2014/main" id="{D66CCDC2-B07A-2AD5-A8E9-E03D5FA0174A}"/>
              </a:ext>
            </a:extLst>
          </p:cNvPr>
          <p:cNvSpPr txBox="1">
            <a:spLocks noChangeArrowheads="1"/>
          </p:cNvSpPr>
          <p:nvPr/>
        </p:nvSpPr>
        <p:spPr bwMode="blackWhite">
          <a:xfrm>
            <a:off x="8124167" y="1022080"/>
            <a:ext cx="1529315" cy="252000"/>
          </a:xfrm>
          <a:prstGeom prst="rect">
            <a:avLst/>
          </a:prstGeom>
          <a:solidFill>
            <a:srgbClr val="0063FF"/>
          </a:solidFill>
          <a:ln w="12700" cap="flat" cmpd="sng" algn="ctr">
            <a:solidFill>
              <a:srgbClr val="0063FF"/>
            </a:solidFill>
            <a:prstDash val="solid"/>
            <a:miter lim="800000"/>
          </a:ln>
          <a:effectLst/>
        </p:spPr>
        <p:txBody>
          <a:bodyPr rtlCol="0" anchor="ctr"/>
          <a:lstStyle>
            <a:defPPr>
              <a:defRPr lang="sv-SE"/>
            </a:defPPr>
            <a:lvl1pPr fontAlgn="auto">
              <a:spcBef>
                <a:spcPts val="0"/>
              </a:spcBef>
              <a:spcAft>
                <a:spcPts val="0"/>
              </a:spcAft>
              <a:defRPr sz="1200" kern="0">
                <a:solidFill>
                  <a:srgbClr val="FFFFFF"/>
                </a:solidFill>
                <a:latin typeface="Arial"/>
                <a:cs typeface="Arial" pitchFamily="34" charset="0"/>
              </a:defRPr>
            </a:lvl1pPr>
            <a:lvl2pPr marL="742950" indent="-285750">
              <a:spcBef>
                <a:spcPct val="20000"/>
              </a:spcBef>
              <a:buClr>
                <a:schemeClr val="tx2"/>
              </a:buClr>
              <a:buChar char="–"/>
            </a:lvl2pPr>
            <a:lvl3pPr marL="1143000" indent="-228600">
              <a:spcBef>
                <a:spcPct val="20000"/>
              </a:spcBef>
              <a:buChar char="•"/>
              <a:defRPr sz="2000"/>
            </a:lvl3pPr>
            <a:lvl4pPr marL="1600200" indent="-228600">
              <a:spcBef>
                <a:spcPct val="20000"/>
              </a:spcBef>
              <a:buChar char="–"/>
              <a:defRPr sz="2000"/>
            </a:lvl4pPr>
            <a:lvl5pPr marL="2057400" indent="-228600">
              <a:spcBef>
                <a:spcPct val="20000"/>
              </a:spcBef>
              <a:buChar char="»"/>
              <a:defRPr sz="2400"/>
            </a:lvl5pPr>
            <a:lvl6pPr marL="2514600" indent="-228600" eaLnBrk="0" fontAlgn="base" hangingPunct="0">
              <a:spcBef>
                <a:spcPct val="20000"/>
              </a:spcBef>
              <a:spcAft>
                <a:spcPct val="0"/>
              </a:spcAft>
              <a:buChar char="»"/>
              <a:defRPr sz="2400"/>
            </a:lvl6pPr>
            <a:lvl7pPr marL="2971800" indent="-228600" eaLnBrk="0" fontAlgn="base" hangingPunct="0">
              <a:spcBef>
                <a:spcPct val="20000"/>
              </a:spcBef>
              <a:spcAft>
                <a:spcPct val="0"/>
              </a:spcAft>
              <a:buChar char="»"/>
              <a:defRPr sz="2400"/>
            </a:lvl7pPr>
            <a:lvl8pPr marL="3429000" indent="-228600" eaLnBrk="0" fontAlgn="base" hangingPunct="0">
              <a:spcBef>
                <a:spcPct val="20000"/>
              </a:spcBef>
              <a:spcAft>
                <a:spcPct val="0"/>
              </a:spcAft>
              <a:buChar char="»"/>
              <a:defRPr sz="2400"/>
            </a:lvl8pPr>
            <a:lvl9pPr marL="3886200" indent="-228600" eaLnBrk="0" fontAlgn="base" hangingPunct="0">
              <a:spcBef>
                <a:spcPct val="20000"/>
              </a:spcBef>
              <a:spcAft>
                <a:spcPct val="0"/>
              </a:spcAft>
              <a:buChar char="»"/>
              <a:defRPr sz="2400"/>
            </a:lvl9pPr>
          </a:lstStyle>
          <a:p>
            <a:r>
              <a:rPr lang="sv-SE" dirty="0"/>
              <a:t>Notifiera användare</a:t>
            </a:r>
          </a:p>
        </p:txBody>
      </p:sp>
      <p:cxnSp>
        <p:nvCxnSpPr>
          <p:cNvPr id="32" name="Rak 8">
            <a:extLst>
              <a:ext uri="{FF2B5EF4-FFF2-40B4-BE49-F238E27FC236}">
                <a16:creationId xmlns:a16="http://schemas.microsoft.com/office/drawing/2014/main" id="{CA0E2998-0F77-3139-F851-1B5E837FB443}"/>
              </a:ext>
            </a:extLst>
          </p:cNvPr>
          <p:cNvCxnSpPr>
            <a:cxnSpLocks/>
            <a:stCxn id="31" idx="2"/>
          </p:cNvCxnSpPr>
          <p:nvPr/>
        </p:nvCxnSpPr>
        <p:spPr>
          <a:xfrm flipH="1">
            <a:off x="8716241" y="1274080"/>
            <a:ext cx="172584" cy="503255"/>
          </a:xfrm>
          <a:prstGeom prst="straightConnector1">
            <a:avLst/>
          </a:prstGeom>
          <a:solidFill>
            <a:srgbClr val="0063FF"/>
          </a:solidFill>
          <a:ln w="38100" cap="flat" cmpd="sng" algn="ctr">
            <a:solidFill>
              <a:srgbClr val="0063FF"/>
            </a:solidFill>
            <a:prstDash val="solid"/>
            <a:miter lim="800000"/>
            <a:tailEnd type="oval"/>
          </a:ln>
          <a:effectLst/>
        </p:spPr>
      </p:cxnSp>
      <p:sp>
        <p:nvSpPr>
          <p:cNvPr id="38" name="Text Box 6">
            <a:extLst>
              <a:ext uri="{FF2B5EF4-FFF2-40B4-BE49-F238E27FC236}">
                <a16:creationId xmlns:a16="http://schemas.microsoft.com/office/drawing/2014/main" id="{DE1EC03C-69FF-9DC4-48F4-04437D5D9444}"/>
              </a:ext>
            </a:extLst>
          </p:cNvPr>
          <p:cNvSpPr txBox="1">
            <a:spLocks noChangeArrowheads="1"/>
          </p:cNvSpPr>
          <p:nvPr/>
        </p:nvSpPr>
        <p:spPr bwMode="blackWhite">
          <a:xfrm>
            <a:off x="2538518" y="1022080"/>
            <a:ext cx="1800000" cy="252000"/>
          </a:xfrm>
          <a:prstGeom prst="rect">
            <a:avLst/>
          </a:prstGeom>
          <a:solidFill>
            <a:srgbClr val="0063FF"/>
          </a:solidFill>
          <a:ln w="12700" cap="flat" cmpd="sng" algn="ctr">
            <a:solidFill>
              <a:srgbClr val="0063FF"/>
            </a:solidFill>
            <a:prstDash val="solid"/>
            <a:miter lim="800000"/>
          </a:ln>
          <a:effectLst/>
        </p:spPr>
        <p:txBody>
          <a:bodyPr rtlCol="0" anchor="ctr"/>
          <a:lstStyle>
            <a:defPPr>
              <a:defRPr lang="sv-SE"/>
            </a:defPPr>
            <a:lvl1pPr fontAlgn="auto">
              <a:spcBef>
                <a:spcPts val="0"/>
              </a:spcBef>
              <a:spcAft>
                <a:spcPts val="0"/>
              </a:spcAft>
              <a:defRPr sz="1200" kern="0">
                <a:solidFill>
                  <a:srgbClr val="FFFFFF"/>
                </a:solidFill>
                <a:latin typeface="Arial"/>
                <a:cs typeface="Arial" pitchFamily="34" charset="0"/>
              </a:defRPr>
            </a:lvl1pPr>
            <a:lvl2pPr marL="742950" indent="-285750">
              <a:spcBef>
                <a:spcPct val="20000"/>
              </a:spcBef>
              <a:buClr>
                <a:schemeClr val="tx2"/>
              </a:buClr>
              <a:buChar char="–"/>
            </a:lvl2pPr>
            <a:lvl3pPr marL="1143000" indent="-228600">
              <a:spcBef>
                <a:spcPct val="20000"/>
              </a:spcBef>
              <a:buChar char="•"/>
              <a:defRPr sz="2000"/>
            </a:lvl3pPr>
            <a:lvl4pPr marL="1600200" indent="-228600">
              <a:spcBef>
                <a:spcPct val="20000"/>
              </a:spcBef>
              <a:buChar char="–"/>
              <a:defRPr sz="2000"/>
            </a:lvl4pPr>
            <a:lvl5pPr marL="2057400" indent="-228600">
              <a:spcBef>
                <a:spcPct val="20000"/>
              </a:spcBef>
              <a:buChar char="»"/>
              <a:defRPr sz="2400"/>
            </a:lvl5pPr>
            <a:lvl6pPr marL="2514600" indent="-228600" eaLnBrk="0" fontAlgn="base" hangingPunct="0">
              <a:spcBef>
                <a:spcPct val="20000"/>
              </a:spcBef>
              <a:spcAft>
                <a:spcPct val="0"/>
              </a:spcAft>
              <a:buChar char="»"/>
              <a:defRPr sz="2400"/>
            </a:lvl6pPr>
            <a:lvl7pPr marL="2971800" indent="-228600" eaLnBrk="0" fontAlgn="base" hangingPunct="0">
              <a:spcBef>
                <a:spcPct val="20000"/>
              </a:spcBef>
              <a:spcAft>
                <a:spcPct val="0"/>
              </a:spcAft>
              <a:buChar char="»"/>
              <a:defRPr sz="2400"/>
            </a:lvl7pPr>
            <a:lvl8pPr marL="3429000" indent="-228600" eaLnBrk="0" fontAlgn="base" hangingPunct="0">
              <a:spcBef>
                <a:spcPct val="20000"/>
              </a:spcBef>
              <a:spcAft>
                <a:spcPct val="0"/>
              </a:spcAft>
              <a:buChar char="»"/>
              <a:defRPr sz="2400"/>
            </a:lvl8pPr>
            <a:lvl9pPr marL="3886200" indent="-228600" eaLnBrk="0" fontAlgn="base" hangingPunct="0">
              <a:spcBef>
                <a:spcPct val="20000"/>
              </a:spcBef>
              <a:spcAft>
                <a:spcPct val="0"/>
              </a:spcAft>
              <a:buChar char="»"/>
              <a:defRPr sz="2400"/>
            </a:lvl9pPr>
          </a:lstStyle>
          <a:p>
            <a:r>
              <a:rPr lang="sv-SE" dirty="0"/>
              <a:t>Välj version av handling</a:t>
            </a:r>
          </a:p>
        </p:txBody>
      </p:sp>
      <p:cxnSp>
        <p:nvCxnSpPr>
          <p:cNvPr id="39" name="Rak 8">
            <a:extLst>
              <a:ext uri="{FF2B5EF4-FFF2-40B4-BE49-F238E27FC236}">
                <a16:creationId xmlns:a16="http://schemas.microsoft.com/office/drawing/2014/main" id="{5006AF6B-3FD7-65C8-38D3-872578467C57}"/>
              </a:ext>
            </a:extLst>
          </p:cNvPr>
          <p:cNvCxnSpPr>
            <a:cxnSpLocks/>
            <a:stCxn id="38" idx="2"/>
          </p:cNvCxnSpPr>
          <p:nvPr/>
        </p:nvCxnSpPr>
        <p:spPr>
          <a:xfrm flipH="1">
            <a:off x="3208867" y="1274080"/>
            <a:ext cx="229651" cy="503255"/>
          </a:xfrm>
          <a:prstGeom prst="straightConnector1">
            <a:avLst/>
          </a:prstGeom>
          <a:solidFill>
            <a:srgbClr val="0063FF"/>
          </a:solidFill>
          <a:ln w="38100" cap="flat" cmpd="sng" algn="ctr">
            <a:solidFill>
              <a:srgbClr val="0063FF"/>
            </a:solidFill>
            <a:prstDash val="solid"/>
            <a:miter lim="800000"/>
            <a:tailEnd type="oval"/>
          </a:ln>
          <a:effectLst/>
        </p:spPr>
      </p:cxnSp>
    </p:spTree>
    <p:extLst>
      <p:ext uri="{BB962C8B-B14F-4D97-AF65-F5344CB8AC3E}">
        <p14:creationId xmlns:p14="http://schemas.microsoft.com/office/powerpoint/2010/main" val="156421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animBg="1"/>
      <p:bldP spid="16" grpId="0" animBg="1"/>
      <p:bldP spid="31" grpId="0" animBg="1"/>
      <p:bldP spid="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04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3"/>
          <p:cNvSpPr txBox="1">
            <a:spLocks/>
          </p:cNvSpPr>
          <p:nvPr/>
        </p:nvSpPr>
        <p:spPr>
          <a:xfrm>
            <a:off x="385199" y="1773239"/>
            <a:ext cx="11128375" cy="4284862"/>
          </a:xfrm>
          <a:prstGeom prst="rect">
            <a:avLst/>
          </a:prstGeom>
        </p:spPr>
        <p:txBody>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nSpc>
                <a:spcPts val="2000"/>
              </a:lnSpc>
              <a:spcBef>
                <a:spcPts val="600"/>
              </a:spcBef>
              <a:buNone/>
            </a:pPr>
            <a:r>
              <a:rPr lang="sv-SE" b="1" dirty="0"/>
              <a:t>Gransknings-PM</a:t>
            </a:r>
          </a:p>
          <a:p>
            <a:pPr>
              <a:lnSpc>
                <a:spcPts val="2000"/>
              </a:lnSpc>
              <a:spcBef>
                <a:spcPts val="600"/>
              </a:spcBef>
              <a:spcAft>
                <a:spcPts val="300"/>
              </a:spcAft>
            </a:pPr>
            <a:r>
              <a:rPr lang="sv-SE" sz="1600" dirty="0"/>
              <a:t>Projektuppgifter med fler fält som används utifrån projektets omfattning</a:t>
            </a:r>
          </a:p>
          <a:p>
            <a:pPr>
              <a:lnSpc>
                <a:spcPts val="2000"/>
              </a:lnSpc>
              <a:spcBef>
                <a:spcPts val="300"/>
              </a:spcBef>
              <a:spcAft>
                <a:spcPts val="300"/>
              </a:spcAft>
            </a:pPr>
            <a:r>
              <a:rPr lang="sv-SE" sz="1600" dirty="0"/>
              <a:t>Tidplan för: </a:t>
            </a:r>
            <a:br>
              <a:rPr lang="sv-SE" sz="1600" dirty="0"/>
            </a:br>
            <a:r>
              <a:rPr lang="sv-SE" sz="1400" dirty="0"/>
              <a:t>- Granskningsperiod</a:t>
            </a:r>
            <a:br>
              <a:rPr lang="sv-SE" sz="1400" dirty="0"/>
            </a:br>
            <a:r>
              <a:rPr lang="sv-SE" sz="1400" dirty="0"/>
              <a:t>- Beslut granskningskommentarer</a:t>
            </a:r>
            <a:br>
              <a:rPr lang="sv-SE" sz="1400" dirty="0"/>
            </a:br>
            <a:r>
              <a:rPr lang="sv-SE" sz="1400" dirty="0"/>
              <a:t>- Beslutade åtgärder inarbetade   </a:t>
            </a:r>
          </a:p>
          <a:p>
            <a:pPr>
              <a:lnSpc>
                <a:spcPts val="2000"/>
              </a:lnSpc>
              <a:spcBef>
                <a:spcPts val="300"/>
              </a:spcBef>
              <a:spcAft>
                <a:spcPts val="300"/>
              </a:spcAft>
              <a:tabLst>
                <a:tab pos="2244725" algn="l"/>
                <a:tab pos="4040188" algn="l"/>
                <a:tab pos="4664075" algn="l"/>
                <a:tab pos="6816725" algn="l"/>
              </a:tabLst>
            </a:pPr>
            <a:r>
              <a:rPr lang="sv-SE" sz="1600" dirty="0"/>
              <a:t>För godkännande som handling finns det fler val: </a:t>
            </a:r>
            <a:br>
              <a:rPr lang="sv-SE" sz="1600" dirty="0"/>
            </a:br>
            <a:r>
              <a:rPr lang="sv-SE" sz="1400" dirty="0"/>
              <a:t>- Förstudiehandling	- Förslagshandling		- Bygglovshandling	- Relationshandling</a:t>
            </a:r>
            <a:br>
              <a:rPr lang="sv-SE" sz="1400" dirty="0"/>
            </a:br>
            <a:r>
              <a:rPr lang="sv-SE" sz="1400" dirty="0"/>
              <a:t>- Programhandling	- Systemhandling		- Bygghandling	- Förvaltningshandling</a:t>
            </a:r>
            <a:endParaRPr lang="sv-SE" sz="1600" dirty="0"/>
          </a:p>
          <a:p>
            <a:pPr>
              <a:lnSpc>
                <a:spcPts val="2000"/>
              </a:lnSpc>
              <a:spcBef>
                <a:spcPts val="300"/>
              </a:spcBef>
            </a:pPr>
            <a:r>
              <a:rPr lang="sv-SE" sz="1600" dirty="0"/>
              <a:t>Deltagare verifierar granskning genomförd på ny sida med stämpel</a:t>
            </a:r>
          </a:p>
          <a:p>
            <a:pPr marL="0" indent="0">
              <a:lnSpc>
                <a:spcPts val="2000"/>
              </a:lnSpc>
              <a:spcBef>
                <a:spcPts val="300"/>
              </a:spcBef>
              <a:buNone/>
            </a:pPr>
            <a:br>
              <a:rPr lang="sv-SE" sz="1600" b="1" dirty="0"/>
            </a:br>
            <a:r>
              <a:rPr lang="sv-SE" b="1" dirty="0"/>
              <a:t>Effektivare granskning – profil med stämplar och markeringsverktyg </a:t>
            </a:r>
          </a:p>
          <a:p>
            <a:pPr>
              <a:lnSpc>
                <a:spcPts val="2000"/>
              </a:lnSpc>
              <a:spcBef>
                <a:spcPts val="600"/>
              </a:spcBef>
              <a:spcAft>
                <a:spcPts val="300"/>
              </a:spcAft>
            </a:pPr>
            <a:r>
              <a:rPr lang="sv-SE" sz="1600" dirty="0"/>
              <a:t>Stämpel för deltagare att verifiera granskning genomförd på ny sida i Gransknings-PM</a:t>
            </a:r>
          </a:p>
          <a:p>
            <a:pPr>
              <a:lnSpc>
                <a:spcPts val="2000"/>
              </a:lnSpc>
              <a:spcBef>
                <a:spcPts val="300"/>
              </a:spcBef>
            </a:pPr>
            <a:r>
              <a:rPr lang="sv-SE" sz="1600" dirty="0"/>
              <a:t>Inga förändringar avseende granskningskommentarer statushantering och färgkoder</a:t>
            </a:r>
            <a:br>
              <a:rPr lang="sv-SE" sz="1600" dirty="0"/>
            </a:br>
            <a:endParaRPr lang="sv-SE" sz="1600" dirty="0">
              <a:solidFill>
                <a:schemeClr val="tx1"/>
              </a:solidFill>
            </a:endParaRPr>
          </a:p>
        </p:txBody>
      </p:sp>
      <p:sp>
        <p:nvSpPr>
          <p:cNvPr id="3" name="Rubrik 2"/>
          <p:cNvSpPr>
            <a:spLocks noGrp="1"/>
          </p:cNvSpPr>
          <p:nvPr>
            <p:ph type="title"/>
          </p:nvPr>
        </p:nvSpPr>
        <p:spPr/>
        <p:txBody>
          <a:bodyPr/>
          <a:lstStyle/>
          <a:p>
            <a:r>
              <a:rPr lang="sv-SE" b="0" dirty="0"/>
              <a:t>Vad som är nytt i BEAst Effektivare granskning 3.0</a:t>
            </a:r>
            <a:r>
              <a:rPr lang="sv-SE" sz="800" b="0" dirty="0"/>
              <a:t> </a:t>
            </a:r>
            <a:r>
              <a:rPr lang="sv-SE" b="0" dirty="0"/>
              <a:t> </a:t>
            </a:r>
            <a:endParaRPr lang="sv-SE" sz="1800" b="0" dirty="0">
              <a:solidFill>
                <a:schemeClr val="bg1"/>
              </a:solidFill>
            </a:endParaRPr>
          </a:p>
        </p:txBody>
      </p:sp>
    </p:spTree>
    <p:extLst>
      <p:ext uri="{BB962C8B-B14F-4D97-AF65-F5344CB8AC3E}">
        <p14:creationId xmlns:p14="http://schemas.microsoft.com/office/powerpoint/2010/main" val="295210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3">
            <a:extLst>
              <a:ext uri="{FF2B5EF4-FFF2-40B4-BE49-F238E27FC236}">
                <a16:creationId xmlns:a16="http://schemas.microsoft.com/office/drawing/2014/main" id="{408050B5-228D-429A-AB77-D04A9FC6670B}"/>
              </a:ext>
            </a:extLst>
          </p:cNvPr>
          <p:cNvSpPr txBox="1">
            <a:spLocks/>
          </p:cNvSpPr>
          <p:nvPr/>
        </p:nvSpPr>
        <p:spPr>
          <a:xfrm>
            <a:off x="385079" y="1773237"/>
            <a:ext cx="7089311" cy="4176000"/>
          </a:xfrm>
          <a:prstGeom prst="rect">
            <a:avLst/>
          </a:prstGeom>
        </p:spPr>
        <p:txBody>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nSpc>
                <a:spcPts val="2400"/>
              </a:lnSpc>
              <a:buFont typeface="Arial" panose="020B0604020202020204" pitchFamily="34" charset="0"/>
              <a:buNone/>
            </a:pPr>
            <a:r>
              <a:rPr lang="sv-SE" b="1" dirty="0"/>
              <a:t>8.3.6 Konstruktions- och utvecklingsändringar</a:t>
            </a:r>
          </a:p>
          <a:p>
            <a:pPr marL="0" indent="0">
              <a:lnSpc>
                <a:spcPts val="2200"/>
              </a:lnSpc>
              <a:spcBef>
                <a:spcPts val="600"/>
              </a:spcBef>
              <a:buFont typeface="Arial" panose="020B0604020202020204" pitchFamily="34" charset="0"/>
              <a:buNone/>
            </a:pPr>
            <a:r>
              <a:rPr lang="sv-SE" sz="1600" dirty="0"/>
              <a:t>Organisationen ska identifiera, granska samt styra och kontrollera ändringar som görs under eller efter konstruktion och utveckling av produkter och tjänster. Detta ska ske i den omfattning som är nödvändig för att säkerställa att överensstämmelse med kraven inte påverkas negativt.</a:t>
            </a:r>
          </a:p>
          <a:p>
            <a:pPr marL="0" indent="0">
              <a:lnSpc>
                <a:spcPts val="2200"/>
              </a:lnSpc>
              <a:spcBef>
                <a:spcPts val="1200"/>
              </a:spcBef>
              <a:buFont typeface="Arial" panose="020B0604020202020204" pitchFamily="34" charset="0"/>
              <a:buNone/>
            </a:pPr>
            <a:r>
              <a:rPr lang="sv-SE" sz="1600" dirty="0"/>
              <a:t>Organisationen </a:t>
            </a:r>
            <a:r>
              <a:rPr lang="sv-SE" sz="1600" b="1" dirty="0">
                <a:solidFill>
                  <a:schemeClr val="tx1"/>
                </a:solidFill>
              </a:rPr>
              <a:t>ska bevara dokumenterad information </a:t>
            </a:r>
            <a:r>
              <a:rPr lang="sv-SE" sz="1600" dirty="0"/>
              <a:t>om:</a:t>
            </a:r>
          </a:p>
          <a:p>
            <a:pPr marL="0" indent="0">
              <a:lnSpc>
                <a:spcPts val="2200"/>
              </a:lnSpc>
              <a:buFont typeface="Arial" panose="020B0604020202020204" pitchFamily="34" charset="0"/>
              <a:buNone/>
            </a:pPr>
            <a:r>
              <a:rPr lang="sv-SE" sz="1600" dirty="0"/>
              <a:t>a) konstruktions- och utvecklingsändringar; </a:t>
            </a:r>
          </a:p>
          <a:p>
            <a:pPr marL="0" indent="0">
              <a:lnSpc>
                <a:spcPts val="2200"/>
              </a:lnSpc>
              <a:buFont typeface="Arial" panose="020B0604020202020204" pitchFamily="34" charset="0"/>
              <a:buNone/>
            </a:pPr>
            <a:r>
              <a:rPr lang="sv-SE" sz="1600" dirty="0">
                <a:solidFill>
                  <a:schemeClr val="tx1"/>
                </a:solidFill>
              </a:rPr>
              <a:t>b) granskningsresultat; </a:t>
            </a:r>
          </a:p>
          <a:p>
            <a:pPr marL="0" indent="0">
              <a:lnSpc>
                <a:spcPts val="2200"/>
              </a:lnSpc>
              <a:buFont typeface="Arial" panose="020B0604020202020204" pitchFamily="34" charset="0"/>
              <a:buNone/>
            </a:pPr>
            <a:r>
              <a:rPr lang="sv-SE" sz="1600" dirty="0">
                <a:solidFill>
                  <a:schemeClr val="tx1"/>
                </a:solidFill>
              </a:rPr>
              <a:t>c) godkännande av ändringar; </a:t>
            </a:r>
          </a:p>
          <a:p>
            <a:pPr marL="0" indent="0">
              <a:lnSpc>
                <a:spcPts val="2200"/>
              </a:lnSpc>
              <a:buFont typeface="Arial" panose="020B0604020202020204" pitchFamily="34" charset="0"/>
              <a:buNone/>
            </a:pPr>
            <a:r>
              <a:rPr lang="sv-SE" sz="1600" dirty="0"/>
              <a:t>d) åtgärder som vidtagits för att förebygga oönskade effekter.</a:t>
            </a:r>
          </a:p>
          <a:p>
            <a:endParaRPr lang="sv-SE" sz="1600" dirty="0"/>
          </a:p>
        </p:txBody>
      </p:sp>
      <p:sp>
        <p:nvSpPr>
          <p:cNvPr id="8" name="Rubrik 2">
            <a:extLst>
              <a:ext uri="{FF2B5EF4-FFF2-40B4-BE49-F238E27FC236}">
                <a16:creationId xmlns:a16="http://schemas.microsoft.com/office/drawing/2014/main" id="{D1D6553A-F4B1-4217-B6C3-B3F36B5B2B80}"/>
              </a:ext>
            </a:extLst>
          </p:cNvPr>
          <p:cNvSpPr>
            <a:spLocks noGrp="1"/>
          </p:cNvSpPr>
          <p:nvPr>
            <p:ph type="title"/>
          </p:nvPr>
        </p:nvSpPr>
        <p:spPr/>
        <p:txBody>
          <a:bodyPr/>
          <a:lstStyle/>
          <a:p>
            <a:r>
              <a:rPr lang="sv-SE" b="0" dirty="0">
                <a:ea typeface="Calibri" panose="020F0502020204030204" pitchFamily="34" charset="0"/>
                <a:cs typeface="Arial" panose="020B0604020202020204" pitchFamily="34" charset="0"/>
              </a:rPr>
              <a:t>Uppfyller ISO 9001:2015</a:t>
            </a:r>
            <a:endParaRPr lang="sv-SE" sz="1800" b="0" dirty="0">
              <a:cs typeface="Arial" panose="020B0604020202020204" pitchFamily="34" charset="0"/>
            </a:endParaRPr>
          </a:p>
        </p:txBody>
      </p:sp>
      <p:pic>
        <p:nvPicPr>
          <p:cNvPr id="9" name="Picture 2" descr="Bildresultat fÃ¶r iso 2015">
            <a:extLst>
              <a:ext uri="{FF2B5EF4-FFF2-40B4-BE49-F238E27FC236}">
                <a16:creationId xmlns:a16="http://schemas.microsoft.com/office/drawing/2014/main" id="{9B14C8F1-74C1-43EE-BA4F-57A1999D2FD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73962" y="1957667"/>
            <a:ext cx="3421388" cy="3421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72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descr="En bild som visar text, person, inomhus&#10;&#10;Automatiskt genererad beskrivning">
            <a:extLst>
              <a:ext uri="{FF2B5EF4-FFF2-40B4-BE49-F238E27FC236}">
                <a16:creationId xmlns:a16="http://schemas.microsoft.com/office/drawing/2014/main" id="{D824AF4A-E5FF-476A-B5C2-B42EAAC85D6E}"/>
              </a:ext>
            </a:extLst>
          </p:cNvPr>
          <p:cNvPicPr>
            <a:picLocks noGrp="1" noChangeAspect="1"/>
          </p:cNvPicPr>
          <p:nvPr>
            <p:ph type="pic" sz="quarter" idx="14"/>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l="42093" r="23359"/>
          <a:stretch/>
        </p:blipFill>
        <p:spPr/>
      </p:pic>
      <p:sp>
        <p:nvSpPr>
          <p:cNvPr id="2" name="Platshållare för innehåll 1">
            <a:extLst>
              <a:ext uri="{FF2B5EF4-FFF2-40B4-BE49-F238E27FC236}">
                <a16:creationId xmlns:a16="http://schemas.microsoft.com/office/drawing/2014/main" id="{9287EAD0-8C3E-44C1-963E-C8E1A81B0ECF}"/>
              </a:ext>
            </a:extLst>
          </p:cNvPr>
          <p:cNvSpPr>
            <a:spLocks noGrp="1"/>
          </p:cNvSpPr>
          <p:nvPr>
            <p:ph type="body" sz="quarter" idx="15"/>
          </p:nvPr>
        </p:nvSpPr>
        <p:spPr/>
        <p:txBody>
          <a:bodyPr/>
          <a:lstStyle/>
          <a:p>
            <a:r>
              <a:rPr lang="sv-SE" sz="1800" dirty="0"/>
              <a:t>Effektivare hantering av handlingar</a:t>
            </a:r>
          </a:p>
          <a:p>
            <a:r>
              <a:rPr lang="sv-SE" sz="1800" dirty="0"/>
              <a:t>Betydligt minskad administration och dubbelarbete</a:t>
            </a:r>
          </a:p>
          <a:p>
            <a:r>
              <a:rPr lang="sv-SE" sz="1800" dirty="0"/>
              <a:t>Ökad delaktighet när alla deltagare kan granska samtidigt i realtid</a:t>
            </a:r>
          </a:p>
          <a:p>
            <a:r>
              <a:rPr lang="sv-SE" sz="1800" dirty="0"/>
              <a:t>Snabbare återkoppling av kommentarer och frågor </a:t>
            </a:r>
          </a:p>
          <a:p>
            <a:r>
              <a:rPr lang="sv-SE" sz="1800" dirty="0"/>
              <a:t>Kommentarer och beslut verifieras och dokumenteras </a:t>
            </a:r>
          </a:p>
          <a:p>
            <a:r>
              <a:rPr lang="sv-SE" sz="1800" dirty="0"/>
              <a:t>Styr enklare att beslut tas i rätt forum</a:t>
            </a:r>
          </a:p>
          <a:p>
            <a:r>
              <a:rPr lang="sv-SE" sz="1800" dirty="0"/>
              <a:t>Projektörer kan tillämpa metoden vid egenkontroll inför granskning</a:t>
            </a:r>
          </a:p>
          <a:p>
            <a:r>
              <a:rPr lang="sv-SE" sz="1800" dirty="0"/>
              <a:t>Kundens verksamhet kan enklare delta och säkerställa produkten</a:t>
            </a:r>
          </a:p>
          <a:p>
            <a:pPr marL="0" indent="0">
              <a:buNone/>
            </a:pPr>
            <a:endParaRPr lang="sv-SE" sz="1800" dirty="0"/>
          </a:p>
        </p:txBody>
      </p:sp>
      <p:sp>
        <p:nvSpPr>
          <p:cNvPr id="3" name="Rubrik 2"/>
          <p:cNvSpPr>
            <a:spLocks noGrp="1"/>
          </p:cNvSpPr>
          <p:nvPr>
            <p:ph type="title"/>
          </p:nvPr>
        </p:nvSpPr>
        <p:spPr/>
        <p:txBody>
          <a:bodyPr/>
          <a:lstStyle/>
          <a:p>
            <a:r>
              <a:rPr lang="sv-SE" b="0" dirty="0"/>
              <a:t>Affärsnytta – deltagarnas erfarenheter</a:t>
            </a:r>
            <a:endParaRPr lang="sv-SE" sz="1800" b="0" dirty="0">
              <a:solidFill>
                <a:schemeClr val="bg1"/>
              </a:solidFill>
            </a:endParaRPr>
          </a:p>
        </p:txBody>
      </p:sp>
    </p:spTree>
    <p:extLst>
      <p:ext uri="{BB962C8B-B14F-4D97-AF65-F5344CB8AC3E}">
        <p14:creationId xmlns:p14="http://schemas.microsoft.com/office/powerpoint/2010/main" val="176587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3F9DF8-10E8-4F02-BB95-39994C8E7B05}"/>
              </a:ext>
            </a:extLst>
          </p:cNvPr>
          <p:cNvSpPr>
            <a:spLocks noGrp="1"/>
          </p:cNvSpPr>
          <p:nvPr>
            <p:ph type="title"/>
          </p:nvPr>
        </p:nvSpPr>
        <p:spPr/>
        <p:txBody>
          <a:bodyPr/>
          <a:lstStyle/>
          <a:p>
            <a:r>
              <a:rPr lang="sv-SE" b="0" spc="40" dirty="0">
                <a:solidFill>
                  <a:srgbClr val="000000"/>
                </a:solidFill>
              </a:rPr>
              <a:t>Granskning tidigare</a:t>
            </a:r>
            <a:br>
              <a:rPr lang="sv-SE" sz="4000" b="0" spc="40" dirty="0">
                <a:solidFill>
                  <a:srgbClr val="000000"/>
                </a:solidFill>
              </a:rPr>
            </a:br>
            <a:r>
              <a:rPr lang="sv-SE" sz="1800" b="0" spc="40" dirty="0">
                <a:solidFill>
                  <a:srgbClr val="000000"/>
                </a:solidFill>
              </a:rPr>
              <a:t>Utmaning med många deltagare, tar tid att hantera kommentarer och återkoppla beslut </a:t>
            </a:r>
            <a:endParaRPr lang="sv-SE" sz="1800" dirty="0"/>
          </a:p>
        </p:txBody>
      </p:sp>
      <p:grpSp>
        <p:nvGrpSpPr>
          <p:cNvPr id="3" name="Grupp 2">
            <a:extLst>
              <a:ext uri="{FF2B5EF4-FFF2-40B4-BE49-F238E27FC236}">
                <a16:creationId xmlns:a16="http://schemas.microsoft.com/office/drawing/2014/main" id="{4E07A4D2-CEED-47AA-9030-612758FC7E72}"/>
              </a:ext>
            </a:extLst>
          </p:cNvPr>
          <p:cNvGrpSpPr/>
          <p:nvPr/>
        </p:nvGrpSpPr>
        <p:grpSpPr>
          <a:xfrm>
            <a:off x="509499" y="1758950"/>
            <a:ext cx="11508351" cy="4952232"/>
            <a:chOff x="509499" y="1758950"/>
            <a:chExt cx="11508351" cy="4952232"/>
          </a:xfrm>
        </p:grpSpPr>
        <p:cxnSp>
          <p:nvCxnSpPr>
            <p:cNvPr id="177" name="Rak pilkoppling 176">
              <a:extLst>
                <a:ext uri="{FF2B5EF4-FFF2-40B4-BE49-F238E27FC236}">
                  <a16:creationId xmlns:a16="http://schemas.microsoft.com/office/drawing/2014/main" id="{BA9D37D3-ABA0-4125-B0A0-CF9AEE85EEF4}"/>
                </a:ext>
              </a:extLst>
            </p:cNvPr>
            <p:cNvCxnSpPr>
              <a:cxnSpLocks/>
            </p:cNvCxnSpPr>
            <p:nvPr/>
          </p:nvCxnSpPr>
          <p:spPr>
            <a:xfrm flipH="1">
              <a:off x="3387039" y="2372219"/>
              <a:ext cx="4680000" cy="0"/>
            </a:xfrm>
            <a:prstGeom prst="straightConnector1">
              <a:avLst/>
            </a:prstGeom>
            <a:ln w="57150">
              <a:solidFill>
                <a:srgbClr val="BDBDBD"/>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Rak pilkoppling 177">
              <a:extLst>
                <a:ext uri="{FF2B5EF4-FFF2-40B4-BE49-F238E27FC236}">
                  <a16:creationId xmlns:a16="http://schemas.microsoft.com/office/drawing/2014/main" id="{C1854ED4-595C-4AF6-AA69-8032B1F9370B}"/>
                </a:ext>
              </a:extLst>
            </p:cNvPr>
            <p:cNvCxnSpPr>
              <a:cxnSpLocks/>
            </p:cNvCxnSpPr>
            <p:nvPr/>
          </p:nvCxnSpPr>
          <p:spPr>
            <a:xfrm flipH="1">
              <a:off x="3387039" y="5982418"/>
              <a:ext cx="4680000" cy="0"/>
            </a:xfrm>
            <a:prstGeom prst="straightConnector1">
              <a:avLst/>
            </a:prstGeom>
            <a:ln w="57150">
              <a:solidFill>
                <a:srgbClr val="BDBDBD"/>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9" name="Rak pilkoppling 178">
              <a:extLst>
                <a:ext uri="{FF2B5EF4-FFF2-40B4-BE49-F238E27FC236}">
                  <a16:creationId xmlns:a16="http://schemas.microsoft.com/office/drawing/2014/main" id="{43FCDF8E-0A92-45F8-B09E-A402A869B896}"/>
                </a:ext>
              </a:extLst>
            </p:cNvPr>
            <p:cNvCxnSpPr>
              <a:cxnSpLocks/>
            </p:cNvCxnSpPr>
            <p:nvPr/>
          </p:nvCxnSpPr>
          <p:spPr>
            <a:xfrm flipH="1">
              <a:off x="3387039" y="5035929"/>
              <a:ext cx="4680000" cy="0"/>
            </a:xfrm>
            <a:prstGeom prst="straightConnector1">
              <a:avLst/>
            </a:prstGeom>
            <a:ln w="57150">
              <a:solidFill>
                <a:srgbClr val="BDBDBD"/>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0" name="Rak pilkoppling 179">
              <a:extLst>
                <a:ext uri="{FF2B5EF4-FFF2-40B4-BE49-F238E27FC236}">
                  <a16:creationId xmlns:a16="http://schemas.microsoft.com/office/drawing/2014/main" id="{7D456381-D1E4-42F2-9C25-12CA568F77ED}"/>
                </a:ext>
              </a:extLst>
            </p:cNvPr>
            <p:cNvCxnSpPr>
              <a:cxnSpLocks/>
            </p:cNvCxnSpPr>
            <p:nvPr/>
          </p:nvCxnSpPr>
          <p:spPr>
            <a:xfrm flipH="1">
              <a:off x="3394312" y="4193020"/>
              <a:ext cx="4680000" cy="0"/>
            </a:xfrm>
            <a:prstGeom prst="straightConnector1">
              <a:avLst/>
            </a:prstGeom>
            <a:ln w="57150">
              <a:solidFill>
                <a:srgbClr val="BDBDBD"/>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1" name="Rak pilkoppling 180">
              <a:extLst>
                <a:ext uri="{FF2B5EF4-FFF2-40B4-BE49-F238E27FC236}">
                  <a16:creationId xmlns:a16="http://schemas.microsoft.com/office/drawing/2014/main" id="{0B9CF1E2-5D0F-4C42-A62E-E6B97DA8DF91}"/>
                </a:ext>
              </a:extLst>
            </p:cNvPr>
            <p:cNvCxnSpPr>
              <a:cxnSpLocks/>
            </p:cNvCxnSpPr>
            <p:nvPr/>
          </p:nvCxnSpPr>
          <p:spPr>
            <a:xfrm>
              <a:off x="3394312" y="4802384"/>
              <a:ext cx="4680000" cy="0"/>
            </a:xfrm>
            <a:prstGeom prst="straightConnector1">
              <a:avLst/>
            </a:prstGeom>
            <a:ln w="57150">
              <a:solidFill>
                <a:srgbClr val="BDBDBD"/>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Rak pilkoppling 181">
              <a:extLst>
                <a:ext uri="{FF2B5EF4-FFF2-40B4-BE49-F238E27FC236}">
                  <a16:creationId xmlns:a16="http://schemas.microsoft.com/office/drawing/2014/main" id="{158B03CA-71EE-4C7D-8CD6-3463C14E8FD6}"/>
                </a:ext>
              </a:extLst>
            </p:cNvPr>
            <p:cNvCxnSpPr>
              <a:cxnSpLocks/>
            </p:cNvCxnSpPr>
            <p:nvPr/>
          </p:nvCxnSpPr>
          <p:spPr>
            <a:xfrm>
              <a:off x="3452182" y="2070100"/>
              <a:ext cx="4680000" cy="0"/>
            </a:xfrm>
            <a:prstGeom prst="straightConnector1">
              <a:avLst/>
            </a:prstGeom>
            <a:ln w="57150">
              <a:solidFill>
                <a:srgbClr val="BDBDBD"/>
              </a:solidFill>
              <a:tailEnd type="triangle"/>
            </a:ln>
          </p:spPr>
          <p:style>
            <a:lnRef idx="1">
              <a:schemeClr val="accent1"/>
            </a:lnRef>
            <a:fillRef idx="0">
              <a:schemeClr val="accent1"/>
            </a:fillRef>
            <a:effectRef idx="0">
              <a:schemeClr val="accent1"/>
            </a:effectRef>
            <a:fontRef idx="minor">
              <a:schemeClr val="tx1"/>
            </a:fontRef>
          </p:style>
        </p:cxnSp>
        <p:pic>
          <p:nvPicPr>
            <p:cNvPr id="183" name="Bild 182" descr="Användare&#10;">
              <a:extLst>
                <a:ext uri="{FF2B5EF4-FFF2-40B4-BE49-F238E27FC236}">
                  <a16:creationId xmlns:a16="http://schemas.microsoft.com/office/drawing/2014/main" id="{FA780989-0777-49A9-9452-A42F4F643A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52862" y="1758950"/>
              <a:ext cx="914400" cy="914400"/>
            </a:xfrm>
            <a:prstGeom prst="rect">
              <a:avLst/>
            </a:prstGeom>
          </p:spPr>
        </p:pic>
        <p:pic>
          <p:nvPicPr>
            <p:cNvPr id="184" name="Bild 183" descr="Användare&#10;">
              <a:extLst>
                <a:ext uri="{FF2B5EF4-FFF2-40B4-BE49-F238E27FC236}">
                  <a16:creationId xmlns:a16="http://schemas.microsoft.com/office/drawing/2014/main" id="{ED675380-81EC-4DB7-B286-62557ED214C5}"/>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10553012" y="3378076"/>
              <a:ext cx="914400" cy="914400"/>
            </a:xfrm>
            <a:prstGeom prst="rect">
              <a:avLst/>
            </a:prstGeom>
          </p:spPr>
        </p:pic>
        <p:pic>
          <p:nvPicPr>
            <p:cNvPr id="185" name="Bild 184" descr="Användare&#10;">
              <a:extLst>
                <a:ext uri="{FF2B5EF4-FFF2-40B4-BE49-F238E27FC236}">
                  <a16:creationId xmlns:a16="http://schemas.microsoft.com/office/drawing/2014/main" id="{9837C7D9-4A92-4AF9-A42B-39AE3C2F1930}"/>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1652862" y="3587750"/>
              <a:ext cx="914400" cy="914400"/>
            </a:xfrm>
            <a:prstGeom prst="rect">
              <a:avLst/>
            </a:prstGeom>
          </p:spPr>
        </p:pic>
        <p:pic>
          <p:nvPicPr>
            <p:cNvPr id="186" name="Bild 185" descr="Användare&#10;">
              <a:extLst>
                <a:ext uri="{FF2B5EF4-FFF2-40B4-BE49-F238E27FC236}">
                  <a16:creationId xmlns:a16="http://schemas.microsoft.com/office/drawing/2014/main" id="{B274F8A6-1137-49BB-AC2F-11DAE52AD4D4}"/>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1652862" y="4502150"/>
              <a:ext cx="914400" cy="914400"/>
            </a:xfrm>
            <a:prstGeom prst="rect">
              <a:avLst/>
            </a:prstGeom>
          </p:spPr>
        </p:pic>
        <p:pic>
          <p:nvPicPr>
            <p:cNvPr id="187" name="Bild 186" descr="Mapp">
              <a:extLst>
                <a:ext uri="{FF2B5EF4-FFF2-40B4-BE49-F238E27FC236}">
                  <a16:creationId xmlns:a16="http://schemas.microsoft.com/office/drawing/2014/main" id="{4CE19157-CC15-43DB-9D8C-C6CE091A21D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79912" y="1758950"/>
              <a:ext cx="914400" cy="914400"/>
            </a:xfrm>
            <a:prstGeom prst="rect">
              <a:avLst/>
            </a:prstGeom>
          </p:spPr>
        </p:pic>
        <p:grpSp>
          <p:nvGrpSpPr>
            <p:cNvPr id="188" name="Grupp 187">
              <a:extLst>
                <a:ext uri="{FF2B5EF4-FFF2-40B4-BE49-F238E27FC236}">
                  <a16:creationId xmlns:a16="http://schemas.microsoft.com/office/drawing/2014/main" id="{604E97F8-85F9-4083-852E-8ECA961D172C}"/>
                </a:ext>
              </a:extLst>
            </p:cNvPr>
            <p:cNvGrpSpPr/>
            <p:nvPr/>
          </p:nvGrpSpPr>
          <p:grpSpPr>
            <a:xfrm>
              <a:off x="5340031" y="1758950"/>
              <a:ext cx="914400" cy="914400"/>
              <a:chOff x="4281799" y="1771650"/>
              <a:chExt cx="914400" cy="914400"/>
            </a:xfrm>
          </p:grpSpPr>
          <p:sp>
            <p:nvSpPr>
              <p:cNvPr id="189" name="Rektangel 188">
                <a:extLst>
                  <a:ext uri="{FF2B5EF4-FFF2-40B4-BE49-F238E27FC236}">
                    <a16:creationId xmlns:a16="http://schemas.microsoft.com/office/drawing/2014/main" id="{ADF58468-0B9C-493C-B889-9656049166FE}"/>
                  </a:ext>
                </a:extLst>
              </p:cNvPr>
              <p:cNvSpPr/>
              <p:nvPr/>
            </p:nvSpPr>
            <p:spPr>
              <a:xfrm>
                <a:off x="4362450" y="1771650"/>
                <a:ext cx="7493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600"/>
                  </a:spcBef>
                  <a:spcAft>
                    <a:spcPts val="0"/>
                  </a:spcAft>
                  <a:buClrTx/>
                  <a:buSzTx/>
                  <a:buFontTx/>
                  <a:buNone/>
                  <a:tabLst/>
                  <a:defRPr/>
                </a:pPr>
                <a:endParaRPr kumimoji="0" lang="sv-SE" sz="2000" b="0" i="0" u="none" strike="noStrike" kern="1200" cap="none" spc="0" normalizeH="0" baseline="0" noProof="0" err="1">
                  <a:ln>
                    <a:noFill/>
                  </a:ln>
                  <a:solidFill>
                    <a:srgbClr val="FFFFFF"/>
                  </a:solidFill>
                  <a:effectLst/>
                  <a:uLnTx/>
                  <a:uFillTx/>
                  <a:latin typeface="Arial" pitchFamily="34" charset="0"/>
                  <a:ea typeface="+mn-ea"/>
                  <a:cs typeface="Arial" pitchFamily="34" charset="0"/>
                </a:endParaRPr>
              </a:p>
            </p:txBody>
          </p:sp>
          <p:pic>
            <p:nvPicPr>
              <p:cNvPr id="190" name="Bild 189" descr="Checklista">
                <a:extLst>
                  <a:ext uri="{FF2B5EF4-FFF2-40B4-BE49-F238E27FC236}">
                    <a16:creationId xmlns:a16="http://schemas.microsoft.com/office/drawing/2014/main" id="{4CC2A745-F6D6-4EC4-9CAD-D9B782A32D0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81799" y="1771650"/>
                <a:ext cx="914400" cy="914400"/>
              </a:xfrm>
              <a:prstGeom prst="rect">
                <a:avLst/>
              </a:prstGeom>
            </p:spPr>
          </p:pic>
        </p:grpSp>
        <p:pic>
          <p:nvPicPr>
            <p:cNvPr id="191" name="Bild 190" descr="Användare&#10;">
              <a:extLst>
                <a:ext uri="{FF2B5EF4-FFF2-40B4-BE49-F238E27FC236}">
                  <a16:creationId xmlns:a16="http://schemas.microsoft.com/office/drawing/2014/main" id="{2D3424AF-1B1C-4CA8-831E-0FF0FF543300}"/>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1652862" y="2673350"/>
              <a:ext cx="914400" cy="914400"/>
            </a:xfrm>
            <a:prstGeom prst="rect">
              <a:avLst/>
            </a:prstGeom>
          </p:spPr>
        </p:pic>
        <p:pic>
          <p:nvPicPr>
            <p:cNvPr id="192" name="Bild 191" descr="Mapp">
              <a:extLst>
                <a:ext uri="{FF2B5EF4-FFF2-40B4-BE49-F238E27FC236}">
                  <a16:creationId xmlns:a16="http://schemas.microsoft.com/office/drawing/2014/main" id="{3B7A5D82-769E-45F6-907C-F35ABF4EB3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79912" y="2673350"/>
              <a:ext cx="914400" cy="914400"/>
            </a:xfrm>
            <a:prstGeom prst="rect">
              <a:avLst/>
            </a:prstGeom>
          </p:spPr>
        </p:pic>
        <p:pic>
          <p:nvPicPr>
            <p:cNvPr id="193" name="Bild 192" descr="Mapp">
              <a:extLst>
                <a:ext uri="{FF2B5EF4-FFF2-40B4-BE49-F238E27FC236}">
                  <a16:creationId xmlns:a16="http://schemas.microsoft.com/office/drawing/2014/main" id="{AACBD233-015C-4F53-9B9B-1668266B83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79912" y="3587750"/>
              <a:ext cx="914400" cy="914400"/>
            </a:xfrm>
            <a:prstGeom prst="rect">
              <a:avLst/>
            </a:prstGeom>
          </p:spPr>
        </p:pic>
        <p:pic>
          <p:nvPicPr>
            <p:cNvPr id="194" name="Bild 193" descr="Mapp">
              <a:extLst>
                <a:ext uri="{FF2B5EF4-FFF2-40B4-BE49-F238E27FC236}">
                  <a16:creationId xmlns:a16="http://schemas.microsoft.com/office/drawing/2014/main" id="{D75E0BA3-B392-4ADD-B56A-36975B2D19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79912" y="4502150"/>
              <a:ext cx="914400" cy="914400"/>
            </a:xfrm>
            <a:prstGeom prst="rect">
              <a:avLst/>
            </a:prstGeom>
          </p:spPr>
        </p:pic>
        <p:pic>
          <p:nvPicPr>
            <p:cNvPr id="195" name="Bild 194" descr="Mapp">
              <a:extLst>
                <a:ext uri="{FF2B5EF4-FFF2-40B4-BE49-F238E27FC236}">
                  <a16:creationId xmlns:a16="http://schemas.microsoft.com/office/drawing/2014/main" id="{533D4CBE-4C7A-48DE-B4B3-D0083C4C8C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09971" y="1758950"/>
              <a:ext cx="914400" cy="914400"/>
            </a:xfrm>
            <a:prstGeom prst="rect">
              <a:avLst/>
            </a:prstGeom>
          </p:spPr>
        </p:pic>
        <p:pic>
          <p:nvPicPr>
            <p:cNvPr id="196" name="Bild 195" descr="Mapp">
              <a:extLst>
                <a:ext uri="{FF2B5EF4-FFF2-40B4-BE49-F238E27FC236}">
                  <a16:creationId xmlns:a16="http://schemas.microsoft.com/office/drawing/2014/main" id="{862A86C8-2C60-4A7A-8D0B-5B570F70286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09971" y="2673350"/>
              <a:ext cx="914400" cy="914400"/>
            </a:xfrm>
            <a:prstGeom prst="rect">
              <a:avLst/>
            </a:prstGeom>
          </p:spPr>
        </p:pic>
        <p:pic>
          <p:nvPicPr>
            <p:cNvPr id="197" name="Bild 196" descr="Mapp">
              <a:extLst>
                <a:ext uri="{FF2B5EF4-FFF2-40B4-BE49-F238E27FC236}">
                  <a16:creationId xmlns:a16="http://schemas.microsoft.com/office/drawing/2014/main" id="{A888D031-74C8-48FC-83B3-247D27EA4C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09971" y="3587750"/>
              <a:ext cx="914400" cy="914400"/>
            </a:xfrm>
            <a:prstGeom prst="rect">
              <a:avLst/>
            </a:prstGeom>
          </p:spPr>
        </p:pic>
        <p:pic>
          <p:nvPicPr>
            <p:cNvPr id="198" name="Bild 197" descr="Mapp">
              <a:extLst>
                <a:ext uri="{FF2B5EF4-FFF2-40B4-BE49-F238E27FC236}">
                  <a16:creationId xmlns:a16="http://schemas.microsoft.com/office/drawing/2014/main" id="{8627CC72-7275-4A5E-A4A6-51F7B06DA2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09971" y="4502150"/>
              <a:ext cx="914400" cy="914400"/>
            </a:xfrm>
            <a:prstGeom prst="rect">
              <a:avLst/>
            </a:prstGeom>
          </p:spPr>
        </p:pic>
        <p:cxnSp>
          <p:nvCxnSpPr>
            <p:cNvPr id="199" name="Rak pilkoppling 198">
              <a:extLst>
                <a:ext uri="{FF2B5EF4-FFF2-40B4-BE49-F238E27FC236}">
                  <a16:creationId xmlns:a16="http://schemas.microsoft.com/office/drawing/2014/main" id="{8059EA15-599B-452A-B418-232272BF016D}"/>
                </a:ext>
              </a:extLst>
            </p:cNvPr>
            <p:cNvCxnSpPr>
              <a:cxnSpLocks/>
              <a:stCxn id="195" idx="3"/>
            </p:cNvCxnSpPr>
            <p:nvPr/>
          </p:nvCxnSpPr>
          <p:spPr>
            <a:xfrm>
              <a:off x="9124371" y="2216150"/>
              <a:ext cx="830517" cy="1108388"/>
            </a:xfrm>
            <a:prstGeom prst="straightConnector1">
              <a:avLst/>
            </a:prstGeom>
            <a:ln w="57150">
              <a:solidFill>
                <a:srgbClr val="BDBDBD"/>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Rak pilkoppling 199">
              <a:extLst>
                <a:ext uri="{FF2B5EF4-FFF2-40B4-BE49-F238E27FC236}">
                  <a16:creationId xmlns:a16="http://schemas.microsoft.com/office/drawing/2014/main" id="{E7C80091-F393-4348-98B1-A7DF448E2FBB}"/>
                </a:ext>
              </a:extLst>
            </p:cNvPr>
            <p:cNvCxnSpPr>
              <a:cxnSpLocks/>
              <a:stCxn id="196" idx="3"/>
            </p:cNvCxnSpPr>
            <p:nvPr/>
          </p:nvCxnSpPr>
          <p:spPr>
            <a:xfrm>
              <a:off x="9124371" y="3130550"/>
              <a:ext cx="856280" cy="564021"/>
            </a:xfrm>
            <a:prstGeom prst="straightConnector1">
              <a:avLst/>
            </a:prstGeom>
            <a:ln w="57150">
              <a:solidFill>
                <a:srgbClr val="BDBDBD"/>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Rak pilkoppling 200">
              <a:extLst>
                <a:ext uri="{FF2B5EF4-FFF2-40B4-BE49-F238E27FC236}">
                  <a16:creationId xmlns:a16="http://schemas.microsoft.com/office/drawing/2014/main" id="{9B804C13-A239-469E-8A24-793DDD76D5B2}"/>
                </a:ext>
              </a:extLst>
            </p:cNvPr>
            <p:cNvCxnSpPr>
              <a:cxnSpLocks/>
            </p:cNvCxnSpPr>
            <p:nvPr/>
          </p:nvCxnSpPr>
          <p:spPr>
            <a:xfrm flipH="1">
              <a:off x="3452182" y="3295650"/>
              <a:ext cx="4680000" cy="0"/>
            </a:xfrm>
            <a:prstGeom prst="straightConnector1">
              <a:avLst/>
            </a:prstGeom>
            <a:ln w="57150">
              <a:solidFill>
                <a:srgbClr val="BDBDBD"/>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Rak pilkoppling 201">
              <a:extLst>
                <a:ext uri="{FF2B5EF4-FFF2-40B4-BE49-F238E27FC236}">
                  <a16:creationId xmlns:a16="http://schemas.microsoft.com/office/drawing/2014/main" id="{0E5D0F84-3750-43D3-A83B-2D8A4F42EC1C}"/>
                </a:ext>
              </a:extLst>
            </p:cNvPr>
            <p:cNvCxnSpPr>
              <a:cxnSpLocks/>
            </p:cNvCxnSpPr>
            <p:nvPr/>
          </p:nvCxnSpPr>
          <p:spPr>
            <a:xfrm>
              <a:off x="3452182" y="2984500"/>
              <a:ext cx="4680000" cy="0"/>
            </a:xfrm>
            <a:prstGeom prst="straightConnector1">
              <a:avLst/>
            </a:prstGeom>
            <a:ln w="57150">
              <a:solidFill>
                <a:srgbClr val="BDBDBD"/>
              </a:solidFill>
              <a:tailEnd type="triangle"/>
            </a:ln>
          </p:spPr>
          <p:style>
            <a:lnRef idx="1">
              <a:schemeClr val="accent1"/>
            </a:lnRef>
            <a:fillRef idx="0">
              <a:schemeClr val="accent1"/>
            </a:fillRef>
            <a:effectRef idx="0">
              <a:schemeClr val="accent1"/>
            </a:effectRef>
            <a:fontRef idx="minor">
              <a:schemeClr val="tx1"/>
            </a:fontRef>
          </p:style>
        </p:cxnSp>
        <p:grpSp>
          <p:nvGrpSpPr>
            <p:cNvPr id="203" name="Grupp 202">
              <a:extLst>
                <a:ext uri="{FF2B5EF4-FFF2-40B4-BE49-F238E27FC236}">
                  <a16:creationId xmlns:a16="http://schemas.microsoft.com/office/drawing/2014/main" id="{F99D95C7-F9F5-4927-9F34-3C82409DA396}"/>
                </a:ext>
              </a:extLst>
            </p:cNvPr>
            <p:cNvGrpSpPr/>
            <p:nvPr/>
          </p:nvGrpSpPr>
          <p:grpSpPr>
            <a:xfrm>
              <a:off x="5340031" y="2673350"/>
              <a:ext cx="914400" cy="914400"/>
              <a:chOff x="4281799" y="1771650"/>
              <a:chExt cx="914400" cy="914400"/>
            </a:xfrm>
          </p:grpSpPr>
          <p:sp>
            <p:nvSpPr>
              <p:cNvPr id="204" name="Rektangel 203">
                <a:extLst>
                  <a:ext uri="{FF2B5EF4-FFF2-40B4-BE49-F238E27FC236}">
                    <a16:creationId xmlns:a16="http://schemas.microsoft.com/office/drawing/2014/main" id="{87F2F61B-E90A-4535-9C29-77E0CCC97E04}"/>
                  </a:ext>
                </a:extLst>
              </p:cNvPr>
              <p:cNvSpPr/>
              <p:nvPr/>
            </p:nvSpPr>
            <p:spPr>
              <a:xfrm>
                <a:off x="4362450" y="1771650"/>
                <a:ext cx="7493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600"/>
                  </a:spcBef>
                  <a:spcAft>
                    <a:spcPts val="0"/>
                  </a:spcAft>
                  <a:buClrTx/>
                  <a:buSzTx/>
                  <a:buFontTx/>
                  <a:buNone/>
                  <a:tabLst/>
                  <a:defRPr/>
                </a:pPr>
                <a:endParaRPr kumimoji="0" lang="sv-SE" sz="2000" b="0" i="0" u="none" strike="noStrike" kern="1200" cap="none" spc="0" normalizeH="0" baseline="0" noProof="0" err="1">
                  <a:ln>
                    <a:noFill/>
                  </a:ln>
                  <a:solidFill>
                    <a:srgbClr val="FFFFFF"/>
                  </a:solidFill>
                  <a:effectLst/>
                  <a:uLnTx/>
                  <a:uFillTx/>
                  <a:latin typeface="Arial" pitchFamily="34" charset="0"/>
                  <a:ea typeface="+mn-ea"/>
                  <a:cs typeface="Arial" pitchFamily="34" charset="0"/>
                </a:endParaRPr>
              </a:p>
            </p:txBody>
          </p:sp>
          <p:pic>
            <p:nvPicPr>
              <p:cNvPr id="205" name="Bild 204" descr="Checklista">
                <a:extLst>
                  <a:ext uri="{FF2B5EF4-FFF2-40B4-BE49-F238E27FC236}">
                    <a16:creationId xmlns:a16="http://schemas.microsoft.com/office/drawing/2014/main" id="{1AE59F19-11A9-4A9B-BE47-89BC992D52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81799" y="1771650"/>
                <a:ext cx="914400" cy="914400"/>
              </a:xfrm>
              <a:prstGeom prst="rect">
                <a:avLst/>
              </a:prstGeom>
            </p:spPr>
          </p:pic>
        </p:grpSp>
        <p:cxnSp>
          <p:nvCxnSpPr>
            <p:cNvPr id="206" name="Rak pilkoppling 205">
              <a:extLst>
                <a:ext uri="{FF2B5EF4-FFF2-40B4-BE49-F238E27FC236}">
                  <a16:creationId xmlns:a16="http://schemas.microsoft.com/office/drawing/2014/main" id="{27D256D6-25E2-40C5-84E1-E0FF7BF7B1B9}"/>
                </a:ext>
              </a:extLst>
            </p:cNvPr>
            <p:cNvCxnSpPr>
              <a:cxnSpLocks/>
            </p:cNvCxnSpPr>
            <p:nvPr/>
          </p:nvCxnSpPr>
          <p:spPr>
            <a:xfrm>
              <a:off x="3452182" y="3898900"/>
              <a:ext cx="4680000" cy="0"/>
            </a:xfrm>
            <a:prstGeom prst="straightConnector1">
              <a:avLst/>
            </a:prstGeom>
            <a:ln w="57150">
              <a:solidFill>
                <a:srgbClr val="BDBDBD"/>
              </a:solidFill>
              <a:tailEnd type="triangle"/>
            </a:ln>
          </p:spPr>
          <p:style>
            <a:lnRef idx="1">
              <a:schemeClr val="accent1"/>
            </a:lnRef>
            <a:fillRef idx="0">
              <a:schemeClr val="accent1"/>
            </a:fillRef>
            <a:effectRef idx="0">
              <a:schemeClr val="accent1"/>
            </a:effectRef>
            <a:fontRef idx="minor">
              <a:schemeClr val="tx1"/>
            </a:fontRef>
          </p:style>
        </p:cxnSp>
        <p:grpSp>
          <p:nvGrpSpPr>
            <p:cNvPr id="207" name="Grupp 206">
              <a:extLst>
                <a:ext uri="{FF2B5EF4-FFF2-40B4-BE49-F238E27FC236}">
                  <a16:creationId xmlns:a16="http://schemas.microsoft.com/office/drawing/2014/main" id="{48E5420F-4EEF-4E57-AABF-42EAB2BF4D23}"/>
                </a:ext>
              </a:extLst>
            </p:cNvPr>
            <p:cNvGrpSpPr/>
            <p:nvPr/>
          </p:nvGrpSpPr>
          <p:grpSpPr>
            <a:xfrm>
              <a:off x="5340031" y="3587750"/>
              <a:ext cx="914400" cy="914400"/>
              <a:chOff x="4281799" y="1771650"/>
              <a:chExt cx="914400" cy="914400"/>
            </a:xfrm>
          </p:grpSpPr>
          <p:sp>
            <p:nvSpPr>
              <p:cNvPr id="208" name="Rektangel 207">
                <a:extLst>
                  <a:ext uri="{FF2B5EF4-FFF2-40B4-BE49-F238E27FC236}">
                    <a16:creationId xmlns:a16="http://schemas.microsoft.com/office/drawing/2014/main" id="{7DCF7C2F-DA91-4FF9-9AC2-EF5D58E12F66}"/>
                  </a:ext>
                </a:extLst>
              </p:cNvPr>
              <p:cNvSpPr/>
              <p:nvPr/>
            </p:nvSpPr>
            <p:spPr>
              <a:xfrm>
                <a:off x="4362450" y="1771650"/>
                <a:ext cx="7493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600"/>
                  </a:spcBef>
                  <a:spcAft>
                    <a:spcPts val="0"/>
                  </a:spcAft>
                  <a:buClrTx/>
                  <a:buSzTx/>
                  <a:buFontTx/>
                  <a:buNone/>
                  <a:tabLst/>
                  <a:defRPr/>
                </a:pPr>
                <a:endParaRPr kumimoji="0" lang="sv-SE" sz="2000" b="0" i="0" u="none" strike="noStrike" kern="1200" cap="none" spc="0" normalizeH="0" baseline="0" noProof="0" err="1">
                  <a:ln>
                    <a:noFill/>
                  </a:ln>
                  <a:solidFill>
                    <a:srgbClr val="FFFFFF"/>
                  </a:solidFill>
                  <a:effectLst/>
                  <a:uLnTx/>
                  <a:uFillTx/>
                  <a:latin typeface="Arial" pitchFamily="34" charset="0"/>
                  <a:ea typeface="+mn-ea"/>
                  <a:cs typeface="Arial" pitchFamily="34" charset="0"/>
                </a:endParaRPr>
              </a:p>
            </p:txBody>
          </p:sp>
          <p:pic>
            <p:nvPicPr>
              <p:cNvPr id="209" name="Bild 208" descr="Checklista">
                <a:extLst>
                  <a:ext uri="{FF2B5EF4-FFF2-40B4-BE49-F238E27FC236}">
                    <a16:creationId xmlns:a16="http://schemas.microsoft.com/office/drawing/2014/main" id="{DA6BD76A-B97C-4464-A85C-D4365EA8609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81799" y="1771650"/>
                <a:ext cx="914400" cy="914400"/>
              </a:xfrm>
              <a:prstGeom prst="rect">
                <a:avLst/>
              </a:prstGeom>
            </p:spPr>
          </p:pic>
        </p:grpSp>
        <p:grpSp>
          <p:nvGrpSpPr>
            <p:cNvPr id="210" name="Grupp 209">
              <a:extLst>
                <a:ext uri="{FF2B5EF4-FFF2-40B4-BE49-F238E27FC236}">
                  <a16:creationId xmlns:a16="http://schemas.microsoft.com/office/drawing/2014/main" id="{0BD5BFC4-6262-4997-B8C0-1E13F10F8D74}"/>
                </a:ext>
              </a:extLst>
            </p:cNvPr>
            <p:cNvGrpSpPr/>
            <p:nvPr/>
          </p:nvGrpSpPr>
          <p:grpSpPr>
            <a:xfrm>
              <a:off x="5340031" y="4469728"/>
              <a:ext cx="914400" cy="914400"/>
              <a:chOff x="4281799" y="1771650"/>
              <a:chExt cx="914400" cy="914400"/>
            </a:xfrm>
          </p:grpSpPr>
          <p:sp>
            <p:nvSpPr>
              <p:cNvPr id="211" name="Rektangel 210">
                <a:extLst>
                  <a:ext uri="{FF2B5EF4-FFF2-40B4-BE49-F238E27FC236}">
                    <a16:creationId xmlns:a16="http://schemas.microsoft.com/office/drawing/2014/main" id="{A25F80FD-7C88-436D-A838-EDF8731D5065}"/>
                  </a:ext>
                </a:extLst>
              </p:cNvPr>
              <p:cNvSpPr/>
              <p:nvPr/>
            </p:nvSpPr>
            <p:spPr>
              <a:xfrm>
                <a:off x="4362450" y="1771650"/>
                <a:ext cx="7493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600"/>
                  </a:spcBef>
                  <a:spcAft>
                    <a:spcPts val="0"/>
                  </a:spcAft>
                  <a:buClrTx/>
                  <a:buSzTx/>
                  <a:buFontTx/>
                  <a:buNone/>
                  <a:tabLst/>
                  <a:defRPr/>
                </a:pPr>
                <a:endParaRPr kumimoji="0" lang="sv-SE" sz="2000" b="0" i="0" u="none" strike="noStrike" kern="1200" cap="none" spc="0" normalizeH="0" baseline="0" noProof="0" err="1">
                  <a:ln>
                    <a:noFill/>
                  </a:ln>
                  <a:solidFill>
                    <a:srgbClr val="FFFFFF"/>
                  </a:solidFill>
                  <a:effectLst/>
                  <a:uLnTx/>
                  <a:uFillTx/>
                  <a:latin typeface="Arial" pitchFamily="34" charset="0"/>
                  <a:ea typeface="+mn-ea"/>
                  <a:cs typeface="Arial" pitchFamily="34" charset="0"/>
                </a:endParaRPr>
              </a:p>
            </p:txBody>
          </p:sp>
          <p:pic>
            <p:nvPicPr>
              <p:cNvPr id="212" name="Bild 211" descr="Checklista">
                <a:extLst>
                  <a:ext uri="{FF2B5EF4-FFF2-40B4-BE49-F238E27FC236}">
                    <a16:creationId xmlns:a16="http://schemas.microsoft.com/office/drawing/2014/main" id="{27717E1F-9BD0-4488-8661-F32C79D8DBA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81799" y="1771650"/>
                <a:ext cx="914400" cy="914400"/>
              </a:xfrm>
              <a:prstGeom prst="rect">
                <a:avLst/>
              </a:prstGeom>
            </p:spPr>
          </p:pic>
        </p:grpSp>
        <p:sp>
          <p:nvSpPr>
            <p:cNvPr id="213" name="textruta 212">
              <a:extLst>
                <a:ext uri="{FF2B5EF4-FFF2-40B4-BE49-F238E27FC236}">
                  <a16:creationId xmlns:a16="http://schemas.microsoft.com/office/drawing/2014/main" id="{DB3449A6-8E6F-4AC3-8250-1B7B6CAF4246}"/>
                </a:ext>
              </a:extLst>
            </p:cNvPr>
            <p:cNvSpPr txBox="1"/>
            <p:nvPr/>
          </p:nvSpPr>
          <p:spPr>
            <a:xfrm>
              <a:off x="509499" y="2058287"/>
              <a:ext cx="1005403" cy="313932"/>
            </a:xfrm>
            <a:prstGeom prst="rect">
              <a:avLst/>
            </a:prstGeom>
            <a:noFill/>
          </p:spPr>
          <p:txBody>
            <a:bodyPr wrap="none"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Projektör</a:t>
              </a:r>
            </a:p>
          </p:txBody>
        </p:sp>
        <p:sp>
          <p:nvSpPr>
            <p:cNvPr id="214" name="textruta 213">
              <a:extLst>
                <a:ext uri="{FF2B5EF4-FFF2-40B4-BE49-F238E27FC236}">
                  <a16:creationId xmlns:a16="http://schemas.microsoft.com/office/drawing/2014/main" id="{87245C0B-ABC8-41F5-B06B-4946B52B0368}"/>
                </a:ext>
              </a:extLst>
            </p:cNvPr>
            <p:cNvSpPr txBox="1"/>
            <p:nvPr/>
          </p:nvSpPr>
          <p:spPr>
            <a:xfrm>
              <a:off x="509499" y="2968687"/>
              <a:ext cx="1059906" cy="313932"/>
            </a:xfrm>
            <a:prstGeom prst="rect">
              <a:avLst/>
            </a:prstGeom>
            <a:noFill/>
          </p:spPr>
          <p:txBody>
            <a:bodyPr wrap="none"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Specialist</a:t>
              </a:r>
            </a:p>
          </p:txBody>
        </p:sp>
        <p:sp>
          <p:nvSpPr>
            <p:cNvPr id="215" name="textruta 214">
              <a:extLst>
                <a:ext uri="{FF2B5EF4-FFF2-40B4-BE49-F238E27FC236}">
                  <a16:creationId xmlns:a16="http://schemas.microsoft.com/office/drawing/2014/main" id="{1DE0EDC3-9AD3-49C4-A042-8D2C65B2B79B}"/>
                </a:ext>
              </a:extLst>
            </p:cNvPr>
            <p:cNvSpPr txBox="1"/>
            <p:nvPr/>
          </p:nvSpPr>
          <p:spPr>
            <a:xfrm>
              <a:off x="509499" y="3879088"/>
              <a:ext cx="1164101" cy="313932"/>
            </a:xfrm>
            <a:prstGeom prst="rect">
              <a:avLst/>
            </a:prstGeom>
            <a:noFill/>
          </p:spPr>
          <p:txBody>
            <a:bodyPr wrap="none"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Produktion</a:t>
              </a:r>
            </a:p>
          </p:txBody>
        </p:sp>
        <p:sp>
          <p:nvSpPr>
            <p:cNvPr id="216" name="textruta 215">
              <a:extLst>
                <a:ext uri="{FF2B5EF4-FFF2-40B4-BE49-F238E27FC236}">
                  <a16:creationId xmlns:a16="http://schemas.microsoft.com/office/drawing/2014/main" id="{E26651BE-2A58-46CF-AD23-26FDD4A0DE76}"/>
                </a:ext>
              </a:extLst>
            </p:cNvPr>
            <p:cNvSpPr txBox="1"/>
            <p:nvPr/>
          </p:nvSpPr>
          <p:spPr>
            <a:xfrm>
              <a:off x="509499" y="4802384"/>
              <a:ext cx="662361" cy="313932"/>
            </a:xfrm>
            <a:prstGeom prst="rect">
              <a:avLst/>
            </a:prstGeom>
            <a:noFill/>
          </p:spPr>
          <p:txBody>
            <a:bodyPr wrap="none"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Kund</a:t>
              </a:r>
            </a:p>
          </p:txBody>
        </p:sp>
        <p:sp>
          <p:nvSpPr>
            <p:cNvPr id="217" name="textruta 216">
              <a:extLst>
                <a:ext uri="{FF2B5EF4-FFF2-40B4-BE49-F238E27FC236}">
                  <a16:creationId xmlns:a16="http://schemas.microsoft.com/office/drawing/2014/main" id="{97D7A3AD-849C-4DAD-9E5F-427A5C0CCCFF}"/>
                </a:ext>
              </a:extLst>
            </p:cNvPr>
            <p:cNvSpPr txBox="1"/>
            <p:nvPr/>
          </p:nvSpPr>
          <p:spPr>
            <a:xfrm>
              <a:off x="10276212" y="4270167"/>
              <a:ext cx="1507144" cy="535531"/>
            </a:xfrm>
            <a:prstGeom prst="rect">
              <a:avLst/>
            </a:prstGeom>
            <a:noFill/>
          </p:spPr>
          <p:txBody>
            <a:bodyPr wrap="none"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lang="sv-SE" sz="1600" dirty="0">
                  <a:solidFill>
                    <a:srgbClr val="000000"/>
                  </a:solidFill>
                  <a:cs typeface="Arial" pitchFamily="34" charset="0"/>
                </a:rPr>
                <a:t>Projektering</a:t>
              </a:r>
              <a:r>
                <a:rPr kumimoji="0" lang="sv-SE"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 </a:t>
              </a:r>
              <a:br>
                <a:rPr kumimoji="0" lang="sv-SE"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br>
              <a:r>
                <a:rPr kumimoji="0" lang="sv-SE"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ledare</a:t>
              </a:r>
            </a:p>
          </p:txBody>
        </p:sp>
        <p:sp>
          <p:nvSpPr>
            <p:cNvPr id="218" name="textruta 217">
              <a:extLst>
                <a:ext uri="{FF2B5EF4-FFF2-40B4-BE49-F238E27FC236}">
                  <a16:creationId xmlns:a16="http://schemas.microsoft.com/office/drawing/2014/main" id="{64E86B5C-C176-4ED2-A737-ABB355D9E816}"/>
                </a:ext>
              </a:extLst>
            </p:cNvPr>
            <p:cNvSpPr txBox="1"/>
            <p:nvPr/>
          </p:nvSpPr>
          <p:spPr>
            <a:xfrm>
              <a:off x="509499" y="5668486"/>
              <a:ext cx="1268168" cy="313932"/>
            </a:xfrm>
            <a:prstGeom prst="rect">
              <a:avLst/>
            </a:prstGeom>
            <a:noFill/>
          </p:spPr>
          <p:txBody>
            <a:bodyPr wrap="none"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lang="sv-SE" sz="1600" dirty="0">
                  <a:solidFill>
                    <a:srgbClr val="000000"/>
                  </a:solidFill>
                  <a:cs typeface="Arial" pitchFamily="34" charset="0"/>
                </a:rPr>
                <a:t>Verksamhet</a:t>
              </a:r>
              <a:endParaRPr kumimoji="0" lang="sv-SE"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219" name="Bild 218" descr="Användare&#10;">
              <a:extLst>
                <a:ext uri="{FF2B5EF4-FFF2-40B4-BE49-F238E27FC236}">
                  <a16:creationId xmlns:a16="http://schemas.microsoft.com/office/drawing/2014/main" id="{ABED505D-85DE-4AB8-83C9-B13AEE10E076}"/>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1649154" y="5368252"/>
              <a:ext cx="914400" cy="914400"/>
            </a:xfrm>
            <a:prstGeom prst="rect">
              <a:avLst/>
            </a:prstGeom>
          </p:spPr>
        </p:pic>
        <p:pic>
          <p:nvPicPr>
            <p:cNvPr id="220" name="Bild 219" descr="Mapp">
              <a:extLst>
                <a:ext uri="{FF2B5EF4-FFF2-40B4-BE49-F238E27FC236}">
                  <a16:creationId xmlns:a16="http://schemas.microsoft.com/office/drawing/2014/main" id="{7251DEF5-92BD-4E7C-AD3B-8A91300901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79912" y="5370176"/>
              <a:ext cx="914400" cy="914400"/>
            </a:xfrm>
            <a:prstGeom prst="rect">
              <a:avLst/>
            </a:prstGeom>
          </p:spPr>
        </p:pic>
        <p:pic>
          <p:nvPicPr>
            <p:cNvPr id="221" name="Bild 220" descr="Mapp">
              <a:extLst>
                <a:ext uri="{FF2B5EF4-FFF2-40B4-BE49-F238E27FC236}">
                  <a16:creationId xmlns:a16="http://schemas.microsoft.com/office/drawing/2014/main" id="{BC3A7E0B-EFD8-4AF9-AEDC-2D74A1AF10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09971" y="5368252"/>
              <a:ext cx="914400" cy="914400"/>
            </a:xfrm>
            <a:prstGeom prst="rect">
              <a:avLst/>
            </a:prstGeom>
          </p:spPr>
        </p:pic>
        <p:cxnSp>
          <p:nvCxnSpPr>
            <p:cNvPr id="222" name="Rak pilkoppling 221">
              <a:extLst>
                <a:ext uri="{FF2B5EF4-FFF2-40B4-BE49-F238E27FC236}">
                  <a16:creationId xmlns:a16="http://schemas.microsoft.com/office/drawing/2014/main" id="{1CBF1A28-76AE-42DE-B262-C81D65D6E774}"/>
                </a:ext>
              </a:extLst>
            </p:cNvPr>
            <p:cNvCxnSpPr>
              <a:cxnSpLocks/>
              <a:stCxn id="221" idx="3"/>
            </p:cNvCxnSpPr>
            <p:nvPr/>
          </p:nvCxnSpPr>
          <p:spPr>
            <a:xfrm flipV="1">
              <a:off x="9124371" y="4802384"/>
              <a:ext cx="856280" cy="1023068"/>
            </a:xfrm>
            <a:prstGeom prst="straightConnector1">
              <a:avLst/>
            </a:prstGeom>
            <a:ln w="57150">
              <a:solidFill>
                <a:srgbClr val="BDBDBD"/>
              </a:solidFill>
              <a:tailEnd type="triangle"/>
            </a:ln>
          </p:spPr>
          <p:style>
            <a:lnRef idx="1">
              <a:schemeClr val="accent1"/>
            </a:lnRef>
            <a:fillRef idx="0">
              <a:schemeClr val="accent1"/>
            </a:fillRef>
            <a:effectRef idx="0">
              <a:schemeClr val="accent1"/>
            </a:effectRef>
            <a:fontRef idx="minor">
              <a:schemeClr val="tx1"/>
            </a:fontRef>
          </p:style>
        </p:cxnSp>
        <p:sp>
          <p:nvSpPr>
            <p:cNvPr id="223" name="Frihandsfigur: Form 222">
              <a:extLst>
                <a:ext uri="{FF2B5EF4-FFF2-40B4-BE49-F238E27FC236}">
                  <a16:creationId xmlns:a16="http://schemas.microsoft.com/office/drawing/2014/main" id="{C4B1C647-7DD1-4230-9E39-DE41B07B7A0B}"/>
                </a:ext>
              </a:extLst>
            </p:cNvPr>
            <p:cNvSpPr/>
            <p:nvPr/>
          </p:nvSpPr>
          <p:spPr>
            <a:xfrm>
              <a:off x="3508823" y="3586298"/>
              <a:ext cx="1468530" cy="848589"/>
            </a:xfrm>
            <a:custGeom>
              <a:avLst/>
              <a:gdLst>
                <a:gd name="connsiteX0" fmla="*/ 16802 w 1468530"/>
                <a:gd name="connsiteY0" fmla="*/ 43022 h 848589"/>
                <a:gd name="connsiteX1" fmla="*/ 638971 w 1468530"/>
                <a:gd name="connsiteY1" fmla="*/ 80729 h 848589"/>
                <a:gd name="connsiteX2" fmla="*/ 16802 w 1468530"/>
                <a:gd name="connsiteY2" fmla="*/ 778312 h 848589"/>
                <a:gd name="connsiteX3" fmla="*/ 1468530 w 1468530"/>
                <a:gd name="connsiteY3" fmla="*/ 787739 h 848589"/>
              </a:gdLst>
              <a:ahLst/>
              <a:cxnLst>
                <a:cxn ang="0">
                  <a:pos x="connsiteX0" y="connsiteY0"/>
                </a:cxn>
                <a:cxn ang="0">
                  <a:pos x="connsiteX1" y="connsiteY1"/>
                </a:cxn>
                <a:cxn ang="0">
                  <a:pos x="connsiteX2" y="connsiteY2"/>
                </a:cxn>
                <a:cxn ang="0">
                  <a:pos x="connsiteX3" y="connsiteY3"/>
                </a:cxn>
              </a:cxnLst>
              <a:rect l="l" t="t" r="r" b="b"/>
              <a:pathLst>
                <a:path w="1468530" h="848589">
                  <a:moveTo>
                    <a:pt x="16802" y="43022"/>
                  </a:moveTo>
                  <a:cubicBezTo>
                    <a:pt x="327886" y="601"/>
                    <a:pt x="638971" y="-41819"/>
                    <a:pt x="638971" y="80729"/>
                  </a:cubicBezTo>
                  <a:cubicBezTo>
                    <a:pt x="638971" y="203277"/>
                    <a:pt x="-121458" y="660477"/>
                    <a:pt x="16802" y="778312"/>
                  </a:cubicBezTo>
                  <a:cubicBezTo>
                    <a:pt x="155062" y="896147"/>
                    <a:pt x="811796" y="841943"/>
                    <a:pt x="1468530" y="787739"/>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cxnSp>
          <p:nvCxnSpPr>
            <p:cNvPr id="224" name="Rak pilkoppling 223">
              <a:extLst>
                <a:ext uri="{FF2B5EF4-FFF2-40B4-BE49-F238E27FC236}">
                  <a16:creationId xmlns:a16="http://schemas.microsoft.com/office/drawing/2014/main" id="{97568067-20F3-4EEF-A7B9-C6C2E79CC2F6}"/>
                </a:ext>
              </a:extLst>
            </p:cNvPr>
            <p:cNvCxnSpPr>
              <a:cxnSpLocks/>
            </p:cNvCxnSpPr>
            <p:nvPr/>
          </p:nvCxnSpPr>
          <p:spPr>
            <a:xfrm>
              <a:off x="3398698" y="5756063"/>
              <a:ext cx="4680000" cy="0"/>
            </a:xfrm>
            <a:prstGeom prst="straightConnector1">
              <a:avLst/>
            </a:prstGeom>
            <a:ln w="57150">
              <a:solidFill>
                <a:srgbClr val="BDBDBD"/>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Rak pilkoppling 224">
              <a:extLst>
                <a:ext uri="{FF2B5EF4-FFF2-40B4-BE49-F238E27FC236}">
                  <a16:creationId xmlns:a16="http://schemas.microsoft.com/office/drawing/2014/main" id="{A8F949E3-917C-47F3-9A9B-154F759D5CAB}"/>
                </a:ext>
              </a:extLst>
            </p:cNvPr>
            <p:cNvCxnSpPr>
              <a:cxnSpLocks/>
            </p:cNvCxnSpPr>
            <p:nvPr/>
          </p:nvCxnSpPr>
          <p:spPr>
            <a:xfrm>
              <a:off x="9124371" y="4054378"/>
              <a:ext cx="925716" cy="0"/>
            </a:xfrm>
            <a:prstGeom prst="straightConnector1">
              <a:avLst/>
            </a:prstGeom>
            <a:ln w="57150">
              <a:solidFill>
                <a:srgbClr val="BDBDBD"/>
              </a:solidFill>
              <a:tailEnd type="triangle"/>
            </a:ln>
          </p:spPr>
          <p:style>
            <a:lnRef idx="1">
              <a:schemeClr val="accent1"/>
            </a:lnRef>
            <a:fillRef idx="0">
              <a:schemeClr val="accent1"/>
            </a:fillRef>
            <a:effectRef idx="0">
              <a:schemeClr val="accent1"/>
            </a:effectRef>
            <a:fontRef idx="minor">
              <a:schemeClr val="tx1"/>
            </a:fontRef>
          </p:style>
        </p:cxnSp>
        <p:cxnSp>
          <p:nvCxnSpPr>
            <p:cNvPr id="226" name="Rak pilkoppling 225">
              <a:extLst>
                <a:ext uri="{FF2B5EF4-FFF2-40B4-BE49-F238E27FC236}">
                  <a16:creationId xmlns:a16="http://schemas.microsoft.com/office/drawing/2014/main" id="{DBAA5492-9184-49E7-A82E-965034910A96}"/>
                </a:ext>
              </a:extLst>
            </p:cNvPr>
            <p:cNvCxnSpPr>
              <a:cxnSpLocks/>
            </p:cNvCxnSpPr>
            <p:nvPr/>
          </p:nvCxnSpPr>
          <p:spPr>
            <a:xfrm flipV="1">
              <a:off x="9124371" y="4414186"/>
              <a:ext cx="856280" cy="536910"/>
            </a:xfrm>
            <a:prstGeom prst="straightConnector1">
              <a:avLst/>
            </a:prstGeom>
            <a:ln w="57150">
              <a:solidFill>
                <a:srgbClr val="BDBDBD"/>
              </a:solidFill>
              <a:tailEnd type="triangle"/>
            </a:ln>
          </p:spPr>
          <p:style>
            <a:lnRef idx="1">
              <a:schemeClr val="accent1"/>
            </a:lnRef>
            <a:fillRef idx="0">
              <a:schemeClr val="accent1"/>
            </a:fillRef>
            <a:effectRef idx="0">
              <a:schemeClr val="accent1"/>
            </a:effectRef>
            <a:fontRef idx="minor">
              <a:schemeClr val="tx1"/>
            </a:fontRef>
          </p:style>
        </p:cxnSp>
        <p:grpSp>
          <p:nvGrpSpPr>
            <p:cNvPr id="227" name="Grupp 226">
              <a:extLst>
                <a:ext uri="{FF2B5EF4-FFF2-40B4-BE49-F238E27FC236}">
                  <a16:creationId xmlns:a16="http://schemas.microsoft.com/office/drawing/2014/main" id="{095751FB-A267-4123-A1AE-E3B234A7061B}"/>
                </a:ext>
              </a:extLst>
            </p:cNvPr>
            <p:cNvGrpSpPr/>
            <p:nvPr/>
          </p:nvGrpSpPr>
          <p:grpSpPr>
            <a:xfrm>
              <a:off x="5340031" y="5384128"/>
              <a:ext cx="914400" cy="914400"/>
              <a:chOff x="4281799" y="1771650"/>
              <a:chExt cx="914400" cy="914400"/>
            </a:xfrm>
          </p:grpSpPr>
          <p:sp>
            <p:nvSpPr>
              <p:cNvPr id="228" name="Rektangel 227">
                <a:extLst>
                  <a:ext uri="{FF2B5EF4-FFF2-40B4-BE49-F238E27FC236}">
                    <a16:creationId xmlns:a16="http://schemas.microsoft.com/office/drawing/2014/main" id="{B5C2BCBF-BA42-4FBA-A7FE-07B3E6F2AAEB}"/>
                  </a:ext>
                </a:extLst>
              </p:cNvPr>
              <p:cNvSpPr/>
              <p:nvPr/>
            </p:nvSpPr>
            <p:spPr>
              <a:xfrm>
                <a:off x="4362450" y="1771650"/>
                <a:ext cx="7493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600"/>
                  </a:spcBef>
                  <a:spcAft>
                    <a:spcPts val="0"/>
                  </a:spcAft>
                  <a:buClrTx/>
                  <a:buSzTx/>
                  <a:buFontTx/>
                  <a:buNone/>
                  <a:tabLst/>
                  <a:defRPr/>
                </a:pPr>
                <a:endParaRPr kumimoji="0" lang="sv-SE" sz="2000" b="0" i="0" u="none" strike="noStrike" kern="1200" cap="none" spc="0" normalizeH="0" baseline="0" noProof="0" err="1">
                  <a:ln>
                    <a:noFill/>
                  </a:ln>
                  <a:solidFill>
                    <a:srgbClr val="FFFFFF"/>
                  </a:solidFill>
                  <a:effectLst/>
                  <a:uLnTx/>
                  <a:uFillTx/>
                  <a:latin typeface="Arial" pitchFamily="34" charset="0"/>
                  <a:ea typeface="+mn-ea"/>
                  <a:cs typeface="Arial" pitchFamily="34" charset="0"/>
                </a:endParaRPr>
              </a:p>
            </p:txBody>
          </p:sp>
          <p:pic>
            <p:nvPicPr>
              <p:cNvPr id="229" name="Bild 228" descr="Checklista">
                <a:extLst>
                  <a:ext uri="{FF2B5EF4-FFF2-40B4-BE49-F238E27FC236}">
                    <a16:creationId xmlns:a16="http://schemas.microsoft.com/office/drawing/2014/main" id="{6C5A6F67-C301-4164-BEE3-A8A3C4E12C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81799" y="1771650"/>
                <a:ext cx="914400" cy="914400"/>
              </a:xfrm>
              <a:prstGeom prst="rect">
                <a:avLst/>
              </a:prstGeom>
            </p:spPr>
          </p:pic>
        </p:grpSp>
        <p:pic>
          <p:nvPicPr>
            <p:cNvPr id="230" name="Bild 229" descr="Användare&#10;">
              <a:extLst>
                <a:ext uri="{FF2B5EF4-FFF2-40B4-BE49-F238E27FC236}">
                  <a16:creationId xmlns:a16="http://schemas.microsoft.com/office/drawing/2014/main" id="{96305A3B-DC5A-4523-8ABF-DF5E53265D1F}"/>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10553012" y="2108289"/>
              <a:ext cx="914400" cy="914400"/>
            </a:xfrm>
            <a:prstGeom prst="rect">
              <a:avLst/>
            </a:prstGeom>
          </p:spPr>
        </p:pic>
        <p:sp>
          <p:nvSpPr>
            <p:cNvPr id="231" name="textruta 230">
              <a:extLst>
                <a:ext uri="{FF2B5EF4-FFF2-40B4-BE49-F238E27FC236}">
                  <a16:creationId xmlns:a16="http://schemas.microsoft.com/office/drawing/2014/main" id="{80F0CA01-74F8-4C51-997A-31D847EA2054}"/>
                </a:ext>
              </a:extLst>
            </p:cNvPr>
            <p:cNvSpPr txBox="1"/>
            <p:nvPr/>
          </p:nvSpPr>
          <p:spPr>
            <a:xfrm>
              <a:off x="10122325" y="3000380"/>
              <a:ext cx="1814920" cy="3139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lang="sv-SE" sz="1600" dirty="0">
                  <a:solidFill>
                    <a:srgbClr val="000000"/>
                  </a:solidFill>
                  <a:cs typeface="Arial" pitchFamily="34" charset="0"/>
                </a:rPr>
                <a:t>Byggherre/ombud</a:t>
              </a:r>
              <a:endParaRPr kumimoji="0" lang="sv-SE"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62" name="Bildobjekt 61">
              <a:extLst>
                <a:ext uri="{FF2B5EF4-FFF2-40B4-BE49-F238E27FC236}">
                  <a16:creationId xmlns:a16="http://schemas.microsoft.com/office/drawing/2014/main" id="{CC821653-60FF-4099-A313-C2AEE37369B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793061" y="6295697"/>
              <a:ext cx="1224789" cy="415485"/>
            </a:xfrm>
            <a:prstGeom prst="rect">
              <a:avLst/>
            </a:prstGeom>
          </p:spPr>
        </p:pic>
      </p:grpSp>
      <p:sp>
        <p:nvSpPr>
          <p:cNvPr id="232" name="Koppling 7">
            <a:extLst>
              <a:ext uri="{FF2B5EF4-FFF2-40B4-BE49-F238E27FC236}">
                <a16:creationId xmlns:a16="http://schemas.microsoft.com/office/drawing/2014/main" id="{DBD63EDA-B66F-47E0-BE3A-BD1BE1D62F0E}"/>
              </a:ext>
            </a:extLst>
          </p:cNvPr>
          <p:cNvSpPr/>
          <p:nvPr/>
        </p:nvSpPr>
        <p:spPr>
          <a:xfrm>
            <a:off x="6859942" y="3562350"/>
            <a:ext cx="551083" cy="2797363"/>
          </a:xfrm>
          <a:prstGeom prst="flowChartConnector">
            <a:avLst/>
          </a:prstGeom>
          <a:noFill/>
          <a:ln w="38100">
            <a:solidFill>
              <a:srgbClr val="FE7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233" name="Koppling 7">
            <a:extLst>
              <a:ext uri="{FF2B5EF4-FFF2-40B4-BE49-F238E27FC236}">
                <a16:creationId xmlns:a16="http://schemas.microsoft.com/office/drawing/2014/main" id="{9FD9FB42-369B-4F0E-9ACF-D25FB437C862}"/>
              </a:ext>
            </a:extLst>
          </p:cNvPr>
          <p:cNvSpPr/>
          <p:nvPr/>
        </p:nvSpPr>
        <p:spPr>
          <a:xfrm>
            <a:off x="9634039" y="2837471"/>
            <a:ext cx="540000" cy="2433813"/>
          </a:xfrm>
          <a:prstGeom prst="flowChartConnector">
            <a:avLst/>
          </a:prstGeom>
          <a:noFill/>
          <a:ln w="38100">
            <a:solidFill>
              <a:srgbClr val="FE7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0320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p:bldP spid="2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B4A447-C7C3-4947-9052-CE0DBDD2C2C0}"/>
              </a:ext>
            </a:extLst>
          </p:cNvPr>
          <p:cNvSpPr>
            <a:spLocks noGrp="1"/>
          </p:cNvSpPr>
          <p:nvPr>
            <p:ph type="title"/>
          </p:nvPr>
        </p:nvSpPr>
        <p:spPr/>
        <p:txBody>
          <a:bodyPr/>
          <a:lstStyle/>
          <a:p>
            <a:r>
              <a:rPr lang="sv-SE" b="0" spc="40" dirty="0">
                <a:solidFill>
                  <a:srgbClr val="000000"/>
                </a:solidFill>
              </a:rPr>
              <a:t>Granskning framöver </a:t>
            </a:r>
            <a:br>
              <a:rPr lang="sv-SE" sz="4000" b="0" spc="40" dirty="0">
                <a:solidFill>
                  <a:srgbClr val="000000"/>
                </a:solidFill>
              </a:rPr>
            </a:br>
            <a:r>
              <a:rPr lang="sv-SE" sz="1800" b="0" spc="40" dirty="0">
                <a:solidFill>
                  <a:srgbClr val="000000"/>
                </a:solidFill>
              </a:rPr>
              <a:t>Enklare och standardiserat – på ett ställe, på samma sätt och samtidigt i realtid</a:t>
            </a:r>
            <a:endParaRPr lang="sv-SE" sz="1800" dirty="0"/>
          </a:p>
        </p:txBody>
      </p:sp>
      <p:grpSp>
        <p:nvGrpSpPr>
          <p:cNvPr id="41" name="Grupp 40">
            <a:extLst>
              <a:ext uri="{FF2B5EF4-FFF2-40B4-BE49-F238E27FC236}">
                <a16:creationId xmlns:a16="http://schemas.microsoft.com/office/drawing/2014/main" id="{84B61B95-C605-402D-BED6-A4956174847E}"/>
              </a:ext>
            </a:extLst>
          </p:cNvPr>
          <p:cNvGrpSpPr/>
          <p:nvPr/>
        </p:nvGrpSpPr>
        <p:grpSpPr>
          <a:xfrm>
            <a:off x="509499" y="1695621"/>
            <a:ext cx="11508351" cy="5015561"/>
            <a:chOff x="509499" y="1695621"/>
            <a:chExt cx="11508351" cy="5015561"/>
          </a:xfrm>
        </p:grpSpPr>
        <p:sp>
          <p:nvSpPr>
            <p:cNvPr id="3" name="textruta 2">
              <a:extLst>
                <a:ext uri="{FF2B5EF4-FFF2-40B4-BE49-F238E27FC236}">
                  <a16:creationId xmlns:a16="http://schemas.microsoft.com/office/drawing/2014/main" id="{C93E8A2D-6727-484D-B39D-5B4580E40540}"/>
                </a:ext>
              </a:extLst>
            </p:cNvPr>
            <p:cNvSpPr txBox="1"/>
            <p:nvPr/>
          </p:nvSpPr>
          <p:spPr>
            <a:xfrm>
              <a:off x="6491093" y="1695621"/>
              <a:ext cx="1989303" cy="313932"/>
            </a:xfrm>
            <a:prstGeom prst="rect">
              <a:avLst/>
            </a:prstGeom>
            <a:solidFill>
              <a:schemeClr val="bg1"/>
            </a:solidFill>
          </p:spPr>
          <p:txBody>
            <a:bodyPr wrap="square" lIns="0" rIns="0"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lang="sv-SE" sz="1600" dirty="0">
                  <a:highlight>
                    <a:srgbClr val="FFFFFF"/>
                  </a:highlight>
                  <a:cs typeface="Arial" pitchFamily="34" charset="0"/>
                </a:rPr>
                <a:t>Dalux</a:t>
              </a:r>
              <a:endParaRPr kumimoji="0" lang="sv-SE" sz="1600" b="0" i="0" u="none" strike="noStrike" kern="1200" cap="none" spc="0" normalizeH="0" baseline="0" noProof="0" dirty="0">
                <a:ln>
                  <a:noFill/>
                </a:ln>
                <a:effectLst/>
                <a:highlight>
                  <a:srgbClr val="FFFFFF"/>
                </a:highlight>
                <a:uLnTx/>
                <a:uFillTx/>
                <a:latin typeface="Arial" pitchFamily="34" charset="0"/>
                <a:ea typeface="+mn-ea"/>
                <a:cs typeface="Arial" pitchFamily="34" charset="0"/>
              </a:endParaRPr>
            </a:p>
          </p:txBody>
        </p:sp>
        <p:cxnSp>
          <p:nvCxnSpPr>
            <p:cNvPr id="4" name="Rak pilkoppling 3">
              <a:extLst>
                <a:ext uri="{FF2B5EF4-FFF2-40B4-BE49-F238E27FC236}">
                  <a16:creationId xmlns:a16="http://schemas.microsoft.com/office/drawing/2014/main" id="{2EF011F1-79A0-453E-90E5-58307CADA274}"/>
                </a:ext>
              </a:extLst>
            </p:cNvPr>
            <p:cNvCxnSpPr>
              <a:cxnSpLocks/>
            </p:cNvCxnSpPr>
            <p:nvPr/>
          </p:nvCxnSpPr>
          <p:spPr>
            <a:xfrm>
              <a:off x="2639382" y="2197100"/>
              <a:ext cx="2376000" cy="0"/>
            </a:xfrm>
            <a:prstGeom prst="straightConnector1">
              <a:avLst/>
            </a:prstGeom>
            <a:ln w="76200">
              <a:solidFill>
                <a:srgbClr val="BDBDBD"/>
              </a:solidFill>
              <a:tailEnd type="triangle"/>
            </a:ln>
          </p:spPr>
          <p:style>
            <a:lnRef idx="1">
              <a:schemeClr val="accent1"/>
            </a:lnRef>
            <a:fillRef idx="0">
              <a:schemeClr val="accent1"/>
            </a:fillRef>
            <a:effectRef idx="0">
              <a:schemeClr val="accent1"/>
            </a:effectRef>
            <a:fontRef idx="minor">
              <a:schemeClr val="tx1"/>
            </a:fontRef>
          </p:style>
        </p:cxnSp>
        <p:pic>
          <p:nvPicPr>
            <p:cNvPr id="5" name="Bild 4" descr="Användare&#10;">
              <a:extLst>
                <a:ext uri="{FF2B5EF4-FFF2-40B4-BE49-F238E27FC236}">
                  <a16:creationId xmlns:a16="http://schemas.microsoft.com/office/drawing/2014/main" id="{F4DB8979-8259-49F7-8763-0A43E061D6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52862" y="1758950"/>
              <a:ext cx="914400" cy="914400"/>
            </a:xfrm>
            <a:prstGeom prst="rect">
              <a:avLst/>
            </a:prstGeom>
          </p:spPr>
        </p:pic>
        <p:pic>
          <p:nvPicPr>
            <p:cNvPr id="6" name="Bild 5" descr="Användare&#10;">
              <a:extLst>
                <a:ext uri="{FF2B5EF4-FFF2-40B4-BE49-F238E27FC236}">
                  <a16:creationId xmlns:a16="http://schemas.microsoft.com/office/drawing/2014/main" id="{2F1D89AC-C2F5-4083-BB71-C7DF52A93C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52862" y="3587750"/>
              <a:ext cx="914400" cy="914400"/>
            </a:xfrm>
            <a:prstGeom prst="rect">
              <a:avLst/>
            </a:prstGeom>
          </p:spPr>
        </p:pic>
        <p:pic>
          <p:nvPicPr>
            <p:cNvPr id="7" name="Bild 6" descr="Användare&#10;">
              <a:extLst>
                <a:ext uri="{FF2B5EF4-FFF2-40B4-BE49-F238E27FC236}">
                  <a16:creationId xmlns:a16="http://schemas.microsoft.com/office/drawing/2014/main" id="{B58BF6BA-3E6F-4715-8AC0-69213202CA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52862" y="4502150"/>
              <a:ext cx="914400" cy="914400"/>
            </a:xfrm>
            <a:prstGeom prst="rect">
              <a:avLst/>
            </a:prstGeom>
          </p:spPr>
        </p:pic>
        <p:pic>
          <p:nvPicPr>
            <p:cNvPr id="8" name="Bild 7" descr="Användare&#10;">
              <a:extLst>
                <a:ext uri="{FF2B5EF4-FFF2-40B4-BE49-F238E27FC236}">
                  <a16:creationId xmlns:a16="http://schemas.microsoft.com/office/drawing/2014/main" id="{E4CB6C2A-B14B-4307-99FF-6E57106D88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52862" y="2673350"/>
              <a:ext cx="914400" cy="914400"/>
            </a:xfrm>
            <a:prstGeom prst="rect">
              <a:avLst/>
            </a:prstGeom>
          </p:spPr>
        </p:pic>
        <p:cxnSp>
          <p:nvCxnSpPr>
            <p:cNvPr id="9" name="Rak pilkoppling 8">
              <a:extLst>
                <a:ext uri="{FF2B5EF4-FFF2-40B4-BE49-F238E27FC236}">
                  <a16:creationId xmlns:a16="http://schemas.microsoft.com/office/drawing/2014/main" id="{0FD52E63-886E-4522-BFA6-F551BA2FDDC7}"/>
                </a:ext>
              </a:extLst>
            </p:cNvPr>
            <p:cNvCxnSpPr>
              <a:cxnSpLocks/>
            </p:cNvCxnSpPr>
            <p:nvPr/>
          </p:nvCxnSpPr>
          <p:spPr>
            <a:xfrm>
              <a:off x="2639382" y="3111500"/>
              <a:ext cx="2376000" cy="0"/>
            </a:xfrm>
            <a:prstGeom prst="straightConnector1">
              <a:avLst/>
            </a:prstGeom>
            <a:ln w="76200">
              <a:solidFill>
                <a:srgbClr val="BDBDBD"/>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ak pilkoppling 9">
              <a:extLst>
                <a:ext uri="{FF2B5EF4-FFF2-40B4-BE49-F238E27FC236}">
                  <a16:creationId xmlns:a16="http://schemas.microsoft.com/office/drawing/2014/main" id="{533A1BCE-D3D8-41F8-96B8-23707E24A217}"/>
                </a:ext>
              </a:extLst>
            </p:cNvPr>
            <p:cNvCxnSpPr>
              <a:cxnSpLocks/>
            </p:cNvCxnSpPr>
            <p:nvPr/>
          </p:nvCxnSpPr>
          <p:spPr>
            <a:xfrm>
              <a:off x="2639382" y="4025900"/>
              <a:ext cx="2376000" cy="0"/>
            </a:xfrm>
            <a:prstGeom prst="straightConnector1">
              <a:avLst/>
            </a:prstGeom>
            <a:ln w="76200">
              <a:solidFill>
                <a:srgbClr val="BDBDBD"/>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ak pilkoppling 10">
              <a:extLst>
                <a:ext uri="{FF2B5EF4-FFF2-40B4-BE49-F238E27FC236}">
                  <a16:creationId xmlns:a16="http://schemas.microsoft.com/office/drawing/2014/main" id="{27B6C02F-8BE6-4EE5-B524-F0914F42AB3E}"/>
                </a:ext>
              </a:extLst>
            </p:cNvPr>
            <p:cNvCxnSpPr>
              <a:cxnSpLocks/>
            </p:cNvCxnSpPr>
            <p:nvPr/>
          </p:nvCxnSpPr>
          <p:spPr>
            <a:xfrm>
              <a:off x="2639382" y="4907878"/>
              <a:ext cx="2376000" cy="0"/>
            </a:xfrm>
            <a:prstGeom prst="straightConnector1">
              <a:avLst/>
            </a:prstGeom>
            <a:ln w="76200">
              <a:solidFill>
                <a:srgbClr val="BDBDBD"/>
              </a:solidFill>
              <a:tailEnd type="triangle"/>
            </a:ln>
          </p:spPr>
          <p:style>
            <a:lnRef idx="1">
              <a:schemeClr val="accent1"/>
            </a:lnRef>
            <a:fillRef idx="0">
              <a:schemeClr val="accent1"/>
            </a:fillRef>
            <a:effectRef idx="0">
              <a:schemeClr val="accent1"/>
            </a:effectRef>
            <a:fontRef idx="minor">
              <a:schemeClr val="tx1"/>
            </a:fontRef>
          </p:style>
        </p:cxnSp>
        <p:pic>
          <p:nvPicPr>
            <p:cNvPr id="12" name="Bild 11" descr="Användare&#10;">
              <a:extLst>
                <a:ext uri="{FF2B5EF4-FFF2-40B4-BE49-F238E27FC236}">
                  <a16:creationId xmlns:a16="http://schemas.microsoft.com/office/drawing/2014/main" id="{9E551019-A7D4-41C7-84D0-20A5B8FDFC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49154" y="5368252"/>
              <a:ext cx="914400" cy="914400"/>
            </a:xfrm>
            <a:prstGeom prst="rect">
              <a:avLst/>
            </a:prstGeom>
          </p:spPr>
        </p:pic>
        <p:cxnSp>
          <p:nvCxnSpPr>
            <p:cNvPr id="13" name="Rak pilkoppling 12">
              <a:extLst>
                <a:ext uri="{FF2B5EF4-FFF2-40B4-BE49-F238E27FC236}">
                  <a16:creationId xmlns:a16="http://schemas.microsoft.com/office/drawing/2014/main" id="{F8696EE2-D551-4533-8FDF-DA549C50CD1D}"/>
                </a:ext>
              </a:extLst>
            </p:cNvPr>
            <p:cNvCxnSpPr>
              <a:cxnSpLocks/>
            </p:cNvCxnSpPr>
            <p:nvPr/>
          </p:nvCxnSpPr>
          <p:spPr>
            <a:xfrm>
              <a:off x="2639382" y="5822278"/>
              <a:ext cx="2376000" cy="0"/>
            </a:xfrm>
            <a:prstGeom prst="straightConnector1">
              <a:avLst/>
            </a:prstGeom>
            <a:ln w="76200">
              <a:solidFill>
                <a:srgbClr val="BDBDBD"/>
              </a:solidFill>
              <a:tailEnd type="triangle"/>
            </a:ln>
          </p:spPr>
          <p:style>
            <a:lnRef idx="1">
              <a:schemeClr val="accent1"/>
            </a:lnRef>
            <a:fillRef idx="0">
              <a:schemeClr val="accent1"/>
            </a:fillRef>
            <a:effectRef idx="0">
              <a:schemeClr val="accent1"/>
            </a:effectRef>
            <a:fontRef idx="minor">
              <a:schemeClr val="tx1"/>
            </a:fontRef>
          </p:style>
        </p:cxnSp>
        <p:sp>
          <p:nvSpPr>
            <p:cNvPr id="14" name="Rektangel 13">
              <a:extLst>
                <a:ext uri="{FF2B5EF4-FFF2-40B4-BE49-F238E27FC236}">
                  <a16:creationId xmlns:a16="http://schemas.microsoft.com/office/drawing/2014/main" id="{12BC1D6C-C576-4A9E-9AA2-558DA7606511}"/>
                </a:ext>
              </a:extLst>
            </p:cNvPr>
            <p:cNvSpPr/>
            <p:nvPr/>
          </p:nvSpPr>
          <p:spPr>
            <a:xfrm>
              <a:off x="5313083" y="1695621"/>
              <a:ext cx="972000" cy="464355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600"/>
                </a:spcBef>
                <a:spcAft>
                  <a:spcPts val="0"/>
                </a:spcAft>
                <a:buClrTx/>
                <a:buSzTx/>
                <a:buFontTx/>
                <a:buNone/>
                <a:tabLst/>
                <a:defRPr/>
              </a:pPr>
              <a:endParaRPr kumimoji="0" lang="sv-SE" sz="2000" b="0" i="0" u="none" strike="noStrike" kern="1200" cap="none" spc="0" normalizeH="0" baseline="0" noProof="0" err="1">
                <a:ln>
                  <a:noFill/>
                </a:ln>
                <a:solidFill>
                  <a:srgbClr val="FFFFFF"/>
                </a:solidFill>
                <a:effectLst/>
                <a:uLnTx/>
                <a:uFillTx/>
                <a:latin typeface="Arial" pitchFamily="34" charset="0"/>
                <a:ea typeface="+mn-ea"/>
                <a:cs typeface="Arial" pitchFamily="34" charset="0"/>
              </a:endParaRPr>
            </a:p>
          </p:txBody>
        </p:sp>
        <p:sp>
          <p:nvSpPr>
            <p:cNvPr id="15" name="textruta 14">
              <a:extLst>
                <a:ext uri="{FF2B5EF4-FFF2-40B4-BE49-F238E27FC236}">
                  <a16:creationId xmlns:a16="http://schemas.microsoft.com/office/drawing/2014/main" id="{F8AA1C2F-7FDA-4E6E-B183-282D4C1006DA}"/>
                </a:ext>
              </a:extLst>
            </p:cNvPr>
            <p:cNvSpPr txBox="1"/>
            <p:nvPr/>
          </p:nvSpPr>
          <p:spPr>
            <a:xfrm>
              <a:off x="509499" y="2058287"/>
              <a:ext cx="1005403" cy="313932"/>
            </a:xfrm>
            <a:prstGeom prst="rect">
              <a:avLst/>
            </a:prstGeom>
            <a:noFill/>
          </p:spPr>
          <p:txBody>
            <a:bodyPr wrap="none"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Projektör</a:t>
              </a:r>
            </a:p>
          </p:txBody>
        </p:sp>
        <p:sp>
          <p:nvSpPr>
            <p:cNvPr id="16" name="textruta 15">
              <a:extLst>
                <a:ext uri="{FF2B5EF4-FFF2-40B4-BE49-F238E27FC236}">
                  <a16:creationId xmlns:a16="http://schemas.microsoft.com/office/drawing/2014/main" id="{82CD664A-082D-4A39-950A-EE74B06E543D}"/>
                </a:ext>
              </a:extLst>
            </p:cNvPr>
            <p:cNvSpPr txBox="1"/>
            <p:nvPr/>
          </p:nvSpPr>
          <p:spPr>
            <a:xfrm>
              <a:off x="509499" y="2968687"/>
              <a:ext cx="1059906" cy="313932"/>
            </a:xfrm>
            <a:prstGeom prst="rect">
              <a:avLst/>
            </a:prstGeom>
            <a:noFill/>
          </p:spPr>
          <p:txBody>
            <a:bodyPr wrap="none"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Specialist</a:t>
              </a:r>
            </a:p>
          </p:txBody>
        </p:sp>
        <p:sp>
          <p:nvSpPr>
            <p:cNvPr id="17" name="textruta 16">
              <a:extLst>
                <a:ext uri="{FF2B5EF4-FFF2-40B4-BE49-F238E27FC236}">
                  <a16:creationId xmlns:a16="http://schemas.microsoft.com/office/drawing/2014/main" id="{E4BD7982-08E7-4EF8-A37E-19EE3FE229A6}"/>
                </a:ext>
              </a:extLst>
            </p:cNvPr>
            <p:cNvSpPr txBox="1"/>
            <p:nvPr/>
          </p:nvSpPr>
          <p:spPr>
            <a:xfrm>
              <a:off x="509499" y="3879088"/>
              <a:ext cx="1164101" cy="313932"/>
            </a:xfrm>
            <a:prstGeom prst="rect">
              <a:avLst/>
            </a:prstGeom>
            <a:noFill/>
          </p:spPr>
          <p:txBody>
            <a:bodyPr wrap="none"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Produktion</a:t>
              </a:r>
            </a:p>
          </p:txBody>
        </p:sp>
        <p:sp>
          <p:nvSpPr>
            <p:cNvPr id="18" name="textruta 17">
              <a:extLst>
                <a:ext uri="{FF2B5EF4-FFF2-40B4-BE49-F238E27FC236}">
                  <a16:creationId xmlns:a16="http://schemas.microsoft.com/office/drawing/2014/main" id="{EDF56ECF-9BA4-4284-9F14-0691994E33FB}"/>
                </a:ext>
              </a:extLst>
            </p:cNvPr>
            <p:cNvSpPr txBox="1"/>
            <p:nvPr/>
          </p:nvSpPr>
          <p:spPr>
            <a:xfrm>
              <a:off x="509499" y="4802384"/>
              <a:ext cx="662361" cy="313932"/>
            </a:xfrm>
            <a:prstGeom prst="rect">
              <a:avLst/>
            </a:prstGeom>
            <a:noFill/>
          </p:spPr>
          <p:txBody>
            <a:bodyPr wrap="none"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Kund</a:t>
              </a:r>
            </a:p>
          </p:txBody>
        </p:sp>
        <p:sp>
          <p:nvSpPr>
            <p:cNvPr id="19" name="textruta 18">
              <a:extLst>
                <a:ext uri="{FF2B5EF4-FFF2-40B4-BE49-F238E27FC236}">
                  <a16:creationId xmlns:a16="http://schemas.microsoft.com/office/drawing/2014/main" id="{8CDFCBFD-7ADB-40A8-88C6-03484F31D693}"/>
                </a:ext>
              </a:extLst>
            </p:cNvPr>
            <p:cNvSpPr txBox="1"/>
            <p:nvPr/>
          </p:nvSpPr>
          <p:spPr>
            <a:xfrm>
              <a:off x="509499" y="5668486"/>
              <a:ext cx="1268168" cy="313932"/>
            </a:xfrm>
            <a:prstGeom prst="rect">
              <a:avLst/>
            </a:prstGeom>
            <a:noFill/>
          </p:spPr>
          <p:txBody>
            <a:bodyPr wrap="none"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Verksamhet</a:t>
              </a:r>
            </a:p>
          </p:txBody>
        </p:sp>
        <p:grpSp>
          <p:nvGrpSpPr>
            <p:cNvPr id="20" name="Grupp 19">
              <a:extLst>
                <a:ext uri="{FF2B5EF4-FFF2-40B4-BE49-F238E27FC236}">
                  <a16:creationId xmlns:a16="http://schemas.microsoft.com/office/drawing/2014/main" id="{22B626E4-2FC7-49DC-9A55-08AC61B2134E}"/>
                </a:ext>
              </a:extLst>
            </p:cNvPr>
            <p:cNvGrpSpPr/>
            <p:nvPr/>
          </p:nvGrpSpPr>
          <p:grpSpPr>
            <a:xfrm>
              <a:off x="5340031" y="1758950"/>
              <a:ext cx="914400" cy="914400"/>
              <a:chOff x="4281799" y="1771650"/>
              <a:chExt cx="914400" cy="914400"/>
            </a:xfrm>
          </p:grpSpPr>
          <p:sp>
            <p:nvSpPr>
              <p:cNvPr id="21" name="Rektangel 20">
                <a:extLst>
                  <a:ext uri="{FF2B5EF4-FFF2-40B4-BE49-F238E27FC236}">
                    <a16:creationId xmlns:a16="http://schemas.microsoft.com/office/drawing/2014/main" id="{75B01903-23EC-4D60-96EB-34D46AF63735}"/>
                  </a:ext>
                </a:extLst>
              </p:cNvPr>
              <p:cNvSpPr/>
              <p:nvPr/>
            </p:nvSpPr>
            <p:spPr>
              <a:xfrm>
                <a:off x="4362450" y="1771650"/>
                <a:ext cx="7493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600"/>
                  </a:spcBef>
                  <a:spcAft>
                    <a:spcPts val="0"/>
                  </a:spcAft>
                  <a:buClrTx/>
                  <a:buSzTx/>
                  <a:buFontTx/>
                  <a:buNone/>
                  <a:tabLst/>
                  <a:defRPr/>
                </a:pPr>
                <a:endParaRPr kumimoji="0" lang="sv-SE" sz="2000" b="0" i="0" u="none" strike="noStrike" kern="1200" cap="none" spc="0" normalizeH="0" baseline="0" noProof="0" err="1">
                  <a:ln>
                    <a:noFill/>
                  </a:ln>
                  <a:solidFill>
                    <a:srgbClr val="FFFFFF"/>
                  </a:solidFill>
                  <a:effectLst/>
                  <a:uLnTx/>
                  <a:uFillTx/>
                  <a:latin typeface="Arial" pitchFamily="34" charset="0"/>
                  <a:ea typeface="+mn-ea"/>
                  <a:cs typeface="Arial" pitchFamily="34" charset="0"/>
                </a:endParaRPr>
              </a:p>
            </p:txBody>
          </p:sp>
          <p:pic>
            <p:nvPicPr>
              <p:cNvPr id="22" name="Bild 21" descr="Checklista">
                <a:extLst>
                  <a:ext uri="{FF2B5EF4-FFF2-40B4-BE49-F238E27FC236}">
                    <a16:creationId xmlns:a16="http://schemas.microsoft.com/office/drawing/2014/main" id="{D24ED5AD-8774-4A8A-BBED-B50715AA4A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81799" y="1771650"/>
                <a:ext cx="914400" cy="914400"/>
              </a:xfrm>
              <a:prstGeom prst="rect">
                <a:avLst/>
              </a:prstGeom>
            </p:spPr>
          </p:pic>
        </p:grpSp>
        <p:grpSp>
          <p:nvGrpSpPr>
            <p:cNvPr id="23" name="Grupp 22">
              <a:extLst>
                <a:ext uri="{FF2B5EF4-FFF2-40B4-BE49-F238E27FC236}">
                  <a16:creationId xmlns:a16="http://schemas.microsoft.com/office/drawing/2014/main" id="{0F2CC604-B0F2-4B11-9FD6-B0189FF5B787}"/>
                </a:ext>
              </a:extLst>
            </p:cNvPr>
            <p:cNvGrpSpPr/>
            <p:nvPr/>
          </p:nvGrpSpPr>
          <p:grpSpPr>
            <a:xfrm>
              <a:off x="5340031" y="2673350"/>
              <a:ext cx="914400" cy="914400"/>
              <a:chOff x="4281799" y="1771650"/>
              <a:chExt cx="914400" cy="914400"/>
            </a:xfrm>
          </p:grpSpPr>
          <p:sp>
            <p:nvSpPr>
              <p:cNvPr id="24" name="Rektangel 23">
                <a:extLst>
                  <a:ext uri="{FF2B5EF4-FFF2-40B4-BE49-F238E27FC236}">
                    <a16:creationId xmlns:a16="http://schemas.microsoft.com/office/drawing/2014/main" id="{14B14104-BE95-44EE-915E-9A179C93532C}"/>
                  </a:ext>
                </a:extLst>
              </p:cNvPr>
              <p:cNvSpPr/>
              <p:nvPr/>
            </p:nvSpPr>
            <p:spPr>
              <a:xfrm>
                <a:off x="4362450" y="1771650"/>
                <a:ext cx="7493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600"/>
                  </a:spcBef>
                  <a:spcAft>
                    <a:spcPts val="0"/>
                  </a:spcAft>
                  <a:buClrTx/>
                  <a:buSzTx/>
                  <a:buFontTx/>
                  <a:buNone/>
                  <a:tabLst/>
                  <a:defRPr/>
                </a:pPr>
                <a:endParaRPr kumimoji="0" lang="sv-SE" sz="2000" b="0" i="0" u="none" strike="noStrike" kern="1200" cap="none" spc="0" normalizeH="0" baseline="0" noProof="0" err="1">
                  <a:ln>
                    <a:noFill/>
                  </a:ln>
                  <a:solidFill>
                    <a:srgbClr val="FFFFFF"/>
                  </a:solidFill>
                  <a:effectLst/>
                  <a:uLnTx/>
                  <a:uFillTx/>
                  <a:latin typeface="Arial" pitchFamily="34" charset="0"/>
                  <a:ea typeface="+mn-ea"/>
                  <a:cs typeface="Arial" pitchFamily="34" charset="0"/>
                </a:endParaRPr>
              </a:p>
            </p:txBody>
          </p:sp>
          <p:pic>
            <p:nvPicPr>
              <p:cNvPr id="25" name="Bild 24" descr="Checklista">
                <a:extLst>
                  <a:ext uri="{FF2B5EF4-FFF2-40B4-BE49-F238E27FC236}">
                    <a16:creationId xmlns:a16="http://schemas.microsoft.com/office/drawing/2014/main" id="{B339268E-6249-45C5-B69C-F00CAC4206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81799" y="1771650"/>
                <a:ext cx="914400" cy="914400"/>
              </a:xfrm>
              <a:prstGeom prst="rect">
                <a:avLst/>
              </a:prstGeom>
            </p:spPr>
          </p:pic>
        </p:grpSp>
        <p:grpSp>
          <p:nvGrpSpPr>
            <p:cNvPr id="26" name="Grupp 25">
              <a:extLst>
                <a:ext uri="{FF2B5EF4-FFF2-40B4-BE49-F238E27FC236}">
                  <a16:creationId xmlns:a16="http://schemas.microsoft.com/office/drawing/2014/main" id="{0D4B18CB-5406-4D22-ACC8-D834C08AFBEE}"/>
                </a:ext>
              </a:extLst>
            </p:cNvPr>
            <p:cNvGrpSpPr/>
            <p:nvPr/>
          </p:nvGrpSpPr>
          <p:grpSpPr>
            <a:xfrm>
              <a:off x="5340031" y="3587750"/>
              <a:ext cx="914400" cy="914400"/>
              <a:chOff x="4281799" y="1771650"/>
              <a:chExt cx="914400" cy="914400"/>
            </a:xfrm>
          </p:grpSpPr>
          <p:sp>
            <p:nvSpPr>
              <p:cNvPr id="27" name="Rektangel 26">
                <a:extLst>
                  <a:ext uri="{FF2B5EF4-FFF2-40B4-BE49-F238E27FC236}">
                    <a16:creationId xmlns:a16="http://schemas.microsoft.com/office/drawing/2014/main" id="{264BE15E-F1CF-4086-8466-6379ED87AB33}"/>
                  </a:ext>
                </a:extLst>
              </p:cNvPr>
              <p:cNvSpPr/>
              <p:nvPr/>
            </p:nvSpPr>
            <p:spPr>
              <a:xfrm>
                <a:off x="4362450" y="1771650"/>
                <a:ext cx="7493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600"/>
                  </a:spcBef>
                  <a:spcAft>
                    <a:spcPts val="0"/>
                  </a:spcAft>
                  <a:buClrTx/>
                  <a:buSzTx/>
                  <a:buFontTx/>
                  <a:buNone/>
                  <a:tabLst/>
                  <a:defRPr/>
                </a:pPr>
                <a:endParaRPr kumimoji="0" lang="sv-SE" sz="2000" b="0" i="0" u="none" strike="noStrike" kern="1200" cap="none" spc="0" normalizeH="0" baseline="0" noProof="0" err="1">
                  <a:ln>
                    <a:noFill/>
                  </a:ln>
                  <a:solidFill>
                    <a:srgbClr val="FFFFFF"/>
                  </a:solidFill>
                  <a:effectLst/>
                  <a:uLnTx/>
                  <a:uFillTx/>
                  <a:latin typeface="Arial" pitchFamily="34" charset="0"/>
                  <a:ea typeface="+mn-ea"/>
                  <a:cs typeface="Arial" pitchFamily="34" charset="0"/>
                </a:endParaRPr>
              </a:p>
            </p:txBody>
          </p:sp>
          <p:pic>
            <p:nvPicPr>
              <p:cNvPr id="28" name="Bild 27" descr="Checklista">
                <a:extLst>
                  <a:ext uri="{FF2B5EF4-FFF2-40B4-BE49-F238E27FC236}">
                    <a16:creationId xmlns:a16="http://schemas.microsoft.com/office/drawing/2014/main" id="{7609747F-DD34-4FF6-B1AC-AB45445A21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81799" y="1771650"/>
                <a:ext cx="914400" cy="914400"/>
              </a:xfrm>
              <a:prstGeom prst="rect">
                <a:avLst/>
              </a:prstGeom>
            </p:spPr>
          </p:pic>
        </p:grpSp>
        <p:grpSp>
          <p:nvGrpSpPr>
            <p:cNvPr id="29" name="Grupp 28">
              <a:extLst>
                <a:ext uri="{FF2B5EF4-FFF2-40B4-BE49-F238E27FC236}">
                  <a16:creationId xmlns:a16="http://schemas.microsoft.com/office/drawing/2014/main" id="{56EF1A8E-2800-4E96-A971-9CA2110C6F07}"/>
                </a:ext>
              </a:extLst>
            </p:cNvPr>
            <p:cNvGrpSpPr/>
            <p:nvPr/>
          </p:nvGrpSpPr>
          <p:grpSpPr>
            <a:xfrm>
              <a:off x="5340031" y="4469728"/>
              <a:ext cx="914400" cy="914400"/>
              <a:chOff x="4281799" y="1771650"/>
              <a:chExt cx="914400" cy="914400"/>
            </a:xfrm>
          </p:grpSpPr>
          <p:sp>
            <p:nvSpPr>
              <p:cNvPr id="30" name="Rektangel 29">
                <a:extLst>
                  <a:ext uri="{FF2B5EF4-FFF2-40B4-BE49-F238E27FC236}">
                    <a16:creationId xmlns:a16="http://schemas.microsoft.com/office/drawing/2014/main" id="{57F133BF-8465-4C86-8F91-A1289A8C68D9}"/>
                  </a:ext>
                </a:extLst>
              </p:cNvPr>
              <p:cNvSpPr/>
              <p:nvPr/>
            </p:nvSpPr>
            <p:spPr>
              <a:xfrm>
                <a:off x="4362450" y="1771650"/>
                <a:ext cx="7493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600"/>
                  </a:spcBef>
                  <a:spcAft>
                    <a:spcPts val="0"/>
                  </a:spcAft>
                  <a:buClrTx/>
                  <a:buSzTx/>
                  <a:buFontTx/>
                  <a:buNone/>
                  <a:tabLst/>
                  <a:defRPr/>
                </a:pPr>
                <a:endParaRPr kumimoji="0" lang="sv-SE" sz="2000" b="0" i="0" u="none" strike="noStrike" kern="1200" cap="none" spc="0" normalizeH="0" baseline="0" noProof="0" err="1">
                  <a:ln>
                    <a:noFill/>
                  </a:ln>
                  <a:solidFill>
                    <a:srgbClr val="FFFFFF"/>
                  </a:solidFill>
                  <a:effectLst/>
                  <a:uLnTx/>
                  <a:uFillTx/>
                  <a:latin typeface="Arial" pitchFamily="34" charset="0"/>
                  <a:ea typeface="+mn-ea"/>
                  <a:cs typeface="Arial" pitchFamily="34" charset="0"/>
                </a:endParaRPr>
              </a:p>
            </p:txBody>
          </p:sp>
          <p:pic>
            <p:nvPicPr>
              <p:cNvPr id="31" name="Bild 30" descr="Checklista">
                <a:extLst>
                  <a:ext uri="{FF2B5EF4-FFF2-40B4-BE49-F238E27FC236}">
                    <a16:creationId xmlns:a16="http://schemas.microsoft.com/office/drawing/2014/main" id="{DB60F627-706D-4DA3-9F5F-787E064066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81799" y="1771650"/>
                <a:ext cx="914400" cy="914400"/>
              </a:xfrm>
              <a:prstGeom prst="rect">
                <a:avLst/>
              </a:prstGeom>
            </p:spPr>
          </p:pic>
        </p:grpSp>
        <p:grpSp>
          <p:nvGrpSpPr>
            <p:cNvPr id="32" name="Grupp 31">
              <a:extLst>
                <a:ext uri="{FF2B5EF4-FFF2-40B4-BE49-F238E27FC236}">
                  <a16:creationId xmlns:a16="http://schemas.microsoft.com/office/drawing/2014/main" id="{05960D3B-2C5F-4035-BC22-D3A25135FCE1}"/>
                </a:ext>
              </a:extLst>
            </p:cNvPr>
            <p:cNvGrpSpPr/>
            <p:nvPr/>
          </p:nvGrpSpPr>
          <p:grpSpPr>
            <a:xfrm>
              <a:off x="5340031" y="5384128"/>
              <a:ext cx="914400" cy="914400"/>
              <a:chOff x="4281799" y="1771650"/>
              <a:chExt cx="914400" cy="914400"/>
            </a:xfrm>
          </p:grpSpPr>
          <p:sp>
            <p:nvSpPr>
              <p:cNvPr id="33" name="Rektangel 32">
                <a:extLst>
                  <a:ext uri="{FF2B5EF4-FFF2-40B4-BE49-F238E27FC236}">
                    <a16:creationId xmlns:a16="http://schemas.microsoft.com/office/drawing/2014/main" id="{19253048-2F53-4C3A-956B-0F51AA32C067}"/>
                  </a:ext>
                </a:extLst>
              </p:cNvPr>
              <p:cNvSpPr/>
              <p:nvPr/>
            </p:nvSpPr>
            <p:spPr>
              <a:xfrm>
                <a:off x="4362450" y="1771650"/>
                <a:ext cx="7493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600"/>
                  </a:spcBef>
                  <a:spcAft>
                    <a:spcPts val="0"/>
                  </a:spcAft>
                  <a:buClrTx/>
                  <a:buSzTx/>
                  <a:buFontTx/>
                  <a:buNone/>
                  <a:tabLst/>
                  <a:defRPr/>
                </a:pPr>
                <a:endParaRPr kumimoji="0" lang="sv-SE" sz="2000" b="0" i="0" u="none" strike="noStrike" kern="1200" cap="none" spc="0" normalizeH="0" baseline="0" noProof="0" err="1">
                  <a:ln>
                    <a:noFill/>
                  </a:ln>
                  <a:solidFill>
                    <a:srgbClr val="FFFFFF"/>
                  </a:solidFill>
                  <a:effectLst/>
                  <a:uLnTx/>
                  <a:uFillTx/>
                  <a:latin typeface="Arial" pitchFamily="34" charset="0"/>
                  <a:ea typeface="+mn-ea"/>
                  <a:cs typeface="Arial" pitchFamily="34" charset="0"/>
                </a:endParaRPr>
              </a:p>
            </p:txBody>
          </p:sp>
          <p:pic>
            <p:nvPicPr>
              <p:cNvPr id="34" name="Bild 33" descr="Checklista">
                <a:extLst>
                  <a:ext uri="{FF2B5EF4-FFF2-40B4-BE49-F238E27FC236}">
                    <a16:creationId xmlns:a16="http://schemas.microsoft.com/office/drawing/2014/main" id="{A1C674BC-CEF7-4C54-8EB8-F75F816DCF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81799" y="1771650"/>
                <a:ext cx="914400" cy="914400"/>
              </a:xfrm>
              <a:prstGeom prst="rect">
                <a:avLst/>
              </a:prstGeom>
            </p:spPr>
          </p:pic>
        </p:grpSp>
        <p:cxnSp>
          <p:nvCxnSpPr>
            <p:cNvPr id="35" name="Rak pilkoppling 34">
              <a:extLst>
                <a:ext uri="{FF2B5EF4-FFF2-40B4-BE49-F238E27FC236}">
                  <a16:creationId xmlns:a16="http://schemas.microsoft.com/office/drawing/2014/main" id="{FBC932E3-7172-42DB-A10B-387EAE793A03}"/>
                </a:ext>
              </a:extLst>
            </p:cNvPr>
            <p:cNvCxnSpPr>
              <a:cxnSpLocks/>
            </p:cNvCxnSpPr>
            <p:nvPr/>
          </p:nvCxnSpPr>
          <p:spPr>
            <a:xfrm rot="10800000">
              <a:off x="6491093" y="4025900"/>
              <a:ext cx="2376000" cy="0"/>
            </a:xfrm>
            <a:prstGeom prst="straightConnector1">
              <a:avLst/>
            </a:prstGeom>
            <a:ln w="76200">
              <a:solidFill>
                <a:srgbClr val="BDBDBD"/>
              </a:solidFill>
              <a:tailEnd type="triangle"/>
            </a:ln>
          </p:spPr>
          <p:style>
            <a:lnRef idx="1">
              <a:schemeClr val="accent1"/>
            </a:lnRef>
            <a:fillRef idx="0">
              <a:schemeClr val="accent1"/>
            </a:fillRef>
            <a:effectRef idx="0">
              <a:schemeClr val="accent1"/>
            </a:effectRef>
            <a:fontRef idx="minor">
              <a:schemeClr val="tx1"/>
            </a:fontRef>
          </p:style>
        </p:cxnSp>
        <p:pic>
          <p:nvPicPr>
            <p:cNvPr id="36" name="Bild 35" descr="Användare&#10;">
              <a:extLst>
                <a:ext uri="{FF2B5EF4-FFF2-40B4-BE49-F238E27FC236}">
                  <a16:creationId xmlns:a16="http://schemas.microsoft.com/office/drawing/2014/main" id="{64C1D48C-6673-4E04-AFE6-25A4F32FF1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4738" y="3642006"/>
              <a:ext cx="914400" cy="914400"/>
            </a:xfrm>
            <a:prstGeom prst="rect">
              <a:avLst/>
            </a:prstGeom>
          </p:spPr>
        </p:pic>
        <p:sp>
          <p:nvSpPr>
            <p:cNvPr id="37" name="textruta 36">
              <a:extLst>
                <a:ext uri="{FF2B5EF4-FFF2-40B4-BE49-F238E27FC236}">
                  <a16:creationId xmlns:a16="http://schemas.microsoft.com/office/drawing/2014/main" id="{F87F379F-3F3A-4792-A289-72477DEA1587}"/>
                </a:ext>
              </a:extLst>
            </p:cNvPr>
            <p:cNvSpPr txBox="1"/>
            <p:nvPr/>
          </p:nvSpPr>
          <p:spPr>
            <a:xfrm>
              <a:off x="9347938" y="4534097"/>
              <a:ext cx="1507144" cy="535531"/>
            </a:xfrm>
            <a:prstGeom prst="rect">
              <a:avLst/>
            </a:prstGeom>
            <a:noFill/>
          </p:spPr>
          <p:txBody>
            <a:bodyPr wrap="none"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lang="sv-SE" sz="1600" dirty="0">
                  <a:solidFill>
                    <a:srgbClr val="000000"/>
                  </a:solidFill>
                  <a:cs typeface="Arial" pitchFamily="34" charset="0"/>
                </a:rPr>
                <a:t>Projektering</a:t>
              </a:r>
              <a:r>
                <a:rPr kumimoji="0" lang="sv-SE"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 </a:t>
              </a:r>
              <a:br>
                <a:rPr kumimoji="0" lang="sv-SE"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br>
              <a:r>
                <a:rPr kumimoji="0" lang="sv-SE"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ledare</a:t>
              </a:r>
            </a:p>
          </p:txBody>
        </p:sp>
        <p:pic>
          <p:nvPicPr>
            <p:cNvPr id="38" name="Bild 37" descr="Användare&#10;">
              <a:extLst>
                <a:ext uri="{FF2B5EF4-FFF2-40B4-BE49-F238E27FC236}">
                  <a16:creationId xmlns:a16="http://schemas.microsoft.com/office/drawing/2014/main" id="{85A78C36-A020-4A95-AC4D-71AEE3BF00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4738" y="2372219"/>
              <a:ext cx="914400" cy="914400"/>
            </a:xfrm>
            <a:prstGeom prst="rect">
              <a:avLst/>
            </a:prstGeom>
          </p:spPr>
        </p:pic>
        <p:sp>
          <p:nvSpPr>
            <p:cNvPr id="39" name="textruta 38">
              <a:extLst>
                <a:ext uri="{FF2B5EF4-FFF2-40B4-BE49-F238E27FC236}">
                  <a16:creationId xmlns:a16="http://schemas.microsoft.com/office/drawing/2014/main" id="{25A136C1-9226-419A-BF48-86CEA52D07BA}"/>
                </a:ext>
              </a:extLst>
            </p:cNvPr>
            <p:cNvSpPr txBox="1"/>
            <p:nvPr/>
          </p:nvSpPr>
          <p:spPr>
            <a:xfrm>
              <a:off x="9194051" y="3264310"/>
              <a:ext cx="1814920" cy="3139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lang="sv-SE" sz="1600" dirty="0">
                  <a:solidFill>
                    <a:srgbClr val="000000"/>
                  </a:solidFill>
                  <a:cs typeface="Arial" pitchFamily="34" charset="0"/>
                </a:rPr>
                <a:t>Byggherre/ombud</a:t>
              </a:r>
              <a:endParaRPr kumimoji="0" lang="sv-SE"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40" name="Bildobjekt 39">
              <a:extLst>
                <a:ext uri="{FF2B5EF4-FFF2-40B4-BE49-F238E27FC236}">
                  <a16:creationId xmlns:a16="http://schemas.microsoft.com/office/drawing/2014/main" id="{14AAA55F-D2C7-41F6-8B06-853F0C3EF8C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93061" y="6295697"/>
              <a:ext cx="1224789" cy="415485"/>
            </a:xfrm>
            <a:prstGeom prst="rect">
              <a:avLst/>
            </a:prstGeom>
          </p:spPr>
        </p:pic>
      </p:grpSp>
    </p:spTree>
    <p:extLst>
      <p:ext uri="{BB962C8B-B14F-4D97-AF65-F5344CB8AC3E}">
        <p14:creationId xmlns:p14="http://schemas.microsoft.com/office/powerpoint/2010/main" val="105500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7712750-F392-4027-8A83-D88558975043}"/>
              </a:ext>
            </a:extLst>
          </p:cNvPr>
          <p:cNvSpPr>
            <a:spLocks noGrp="1"/>
          </p:cNvSpPr>
          <p:nvPr>
            <p:ph type="title"/>
          </p:nvPr>
        </p:nvSpPr>
        <p:spPr/>
        <p:txBody>
          <a:bodyPr/>
          <a:lstStyle/>
          <a:p>
            <a:r>
              <a:rPr lang="sv-SE" b="0" dirty="0"/>
              <a:t>Introduktion till:</a:t>
            </a:r>
          </a:p>
        </p:txBody>
      </p:sp>
      <p:sp>
        <p:nvSpPr>
          <p:cNvPr id="4" name="Platshållare för innehåll 3">
            <a:extLst>
              <a:ext uri="{FF2B5EF4-FFF2-40B4-BE49-F238E27FC236}">
                <a16:creationId xmlns:a16="http://schemas.microsoft.com/office/drawing/2014/main" id="{AC8A7F92-AC86-41E1-B5AF-C15709881B4E}"/>
              </a:ext>
            </a:extLst>
          </p:cNvPr>
          <p:cNvSpPr>
            <a:spLocks noGrp="1"/>
          </p:cNvSpPr>
          <p:nvPr>
            <p:ph sz="quarter" idx="14"/>
          </p:nvPr>
        </p:nvSpPr>
        <p:spPr>
          <a:xfrm>
            <a:off x="385079" y="1773237"/>
            <a:ext cx="10636881" cy="4176000"/>
          </a:xfrm>
        </p:spPr>
        <p:txBody>
          <a:bodyPr/>
          <a:lstStyle/>
          <a:p>
            <a:pPr marL="457200" indent="-457200">
              <a:buFont typeface="+mj-lt"/>
              <a:buAutoNum type="arabicPeriod"/>
            </a:pPr>
            <a:r>
              <a:rPr lang="sv-SE" b="1" dirty="0"/>
              <a:t>Granskningskommentarer</a:t>
            </a:r>
            <a:br>
              <a:rPr lang="sv-SE" dirty="0"/>
            </a:br>
            <a:r>
              <a:rPr lang="sv-SE" dirty="0"/>
              <a:t>Standardiserad hantering av kommentarer och status med stöd av text och färg.</a:t>
            </a:r>
          </a:p>
          <a:p>
            <a:pPr marL="457200" indent="-457200">
              <a:spcBef>
                <a:spcPts val="1800"/>
              </a:spcBef>
              <a:buFont typeface="+mj-lt"/>
              <a:buAutoNum type="arabicPeriod"/>
            </a:pPr>
            <a:r>
              <a:rPr lang="sv-SE" b="1" dirty="0"/>
              <a:t>Gransknings-PM</a:t>
            </a:r>
            <a:br>
              <a:rPr lang="sv-SE" dirty="0"/>
            </a:br>
            <a:r>
              <a:rPr lang="sv-SE" dirty="0"/>
              <a:t>Stöddokument för genomförande och övergripande dokumentation av granskningen.</a:t>
            </a:r>
          </a:p>
          <a:p>
            <a:pPr marL="457200" indent="-457200">
              <a:spcBef>
                <a:spcPts val="1800"/>
              </a:spcBef>
              <a:buFont typeface="+mj-lt"/>
              <a:buAutoNum type="arabicPeriod"/>
            </a:pPr>
            <a:r>
              <a:rPr lang="sv-SE" b="1" dirty="0">
                <a:solidFill>
                  <a:schemeClr val="bg1">
                    <a:lumMod val="95000"/>
                  </a:schemeClr>
                </a:solidFill>
              </a:rPr>
              <a:t>Granskningssammanfattning </a:t>
            </a:r>
            <a:br>
              <a:rPr lang="sv-SE" dirty="0">
                <a:solidFill>
                  <a:srgbClr val="FF0000"/>
                </a:solidFill>
              </a:rPr>
            </a:br>
            <a:endParaRPr lang="sv-SE" dirty="0"/>
          </a:p>
        </p:txBody>
      </p:sp>
    </p:spTree>
    <p:extLst>
      <p:ext uri="{BB962C8B-B14F-4D97-AF65-F5344CB8AC3E}">
        <p14:creationId xmlns:p14="http://schemas.microsoft.com/office/powerpoint/2010/main" val="133531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85080" y="197634"/>
            <a:ext cx="11806920" cy="1097766"/>
          </a:xfrm>
        </p:spPr>
        <p:txBody>
          <a:bodyPr/>
          <a:lstStyle/>
          <a:p>
            <a:r>
              <a:rPr lang="sv-SE" b="0" dirty="0"/>
              <a:t>1. Granskningskommentarer</a:t>
            </a:r>
            <a:endParaRPr lang="sv-SE" sz="1800" b="0" dirty="0">
              <a:solidFill>
                <a:schemeClr val="bg1"/>
              </a:solidFill>
            </a:endParaRPr>
          </a:p>
        </p:txBody>
      </p:sp>
      <p:pic>
        <p:nvPicPr>
          <p:cNvPr id="8" name="Bildobjekt 7">
            <a:extLst>
              <a:ext uri="{FF2B5EF4-FFF2-40B4-BE49-F238E27FC236}">
                <a16:creationId xmlns:a16="http://schemas.microsoft.com/office/drawing/2014/main" id="{6CE7416F-AE43-4597-BCD4-51959E721E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1777"/>
          <a:stretch/>
        </p:blipFill>
        <p:spPr>
          <a:xfrm>
            <a:off x="9721018" y="2646156"/>
            <a:ext cx="2377249" cy="2367157"/>
          </a:xfrm>
          <a:prstGeom prst="rect">
            <a:avLst/>
          </a:prstGeom>
          <a:ln>
            <a:solidFill>
              <a:schemeClr val="bg1">
                <a:lumMod val="75000"/>
              </a:schemeClr>
            </a:solidFill>
          </a:ln>
        </p:spPr>
      </p:pic>
      <p:graphicFrame>
        <p:nvGraphicFramePr>
          <p:cNvPr id="7" name="Tabell 6">
            <a:extLst>
              <a:ext uri="{FF2B5EF4-FFF2-40B4-BE49-F238E27FC236}">
                <a16:creationId xmlns:a16="http://schemas.microsoft.com/office/drawing/2014/main" id="{52EDA1A9-76E9-4624-93B9-9C3B2316AA6A}"/>
              </a:ext>
            </a:extLst>
          </p:cNvPr>
          <p:cNvGraphicFramePr>
            <a:graphicFrameLocks noGrp="1"/>
          </p:cNvGraphicFramePr>
          <p:nvPr>
            <p:extLst>
              <p:ext uri="{D42A27DB-BD31-4B8C-83A1-F6EECF244321}">
                <p14:modId xmlns:p14="http://schemas.microsoft.com/office/powerpoint/2010/main" val="4238182326"/>
              </p:ext>
            </p:extLst>
          </p:nvPr>
        </p:nvGraphicFramePr>
        <p:xfrm>
          <a:off x="514757" y="2261871"/>
          <a:ext cx="9140520" cy="3135728"/>
        </p:xfrm>
        <a:graphic>
          <a:graphicData uri="http://schemas.openxmlformats.org/drawingml/2006/table">
            <a:tbl>
              <a:tblPr firstRow="1" firstCol="1" bandRow="1"/>
              <a:tblGrid>
                <a:gridCol w="1879651">
                  <a:extLst>
                    <a:ext uri="{9D8B030D-6E8A-4147-A177-3AD203B41FA5}">
                      <a16:colId xmlns:a16="http://schemas.microsoft.com/office/drawing/2014/main" val="20000"/>
                    </a:ext>
                  </a:extLst>
                </a:gridCol>
                <a:gridCol w="5717205">
                  <a:extLst>
                    <a:ext uri="{9D8B030D-6E8A-4147-A177-3AD203B41FA5}">
                      <a16:colId xmlns:a16="http://schemas.microsoft.com/office/drawing/2014/main" val="20001"/>
                    </a:ext>
                  </a:extLst>
                </a:gridCol>
                <a:gridCol w="737419">
                  <a:extLst>
                    <a:ext uri="{9D8B030D-6E8A-4147-A177-3AD203B41FA5}">
                      <a16:colId xmlns:a16="http://schemas.microsoft.com/office/drawing/2014/main" val="20002"/>
                    </a:ext>
                  </a:extLst>
                </a:gridCol>
                <a:gridCol w="806245">
                  <a:extLst>
                    <a:ext uri="{9D8B030D-6E8A-4147-A177-3AD203B41FA5}">
                      <a16:colId xmlns:a16="http://schemas.microsoft.com/office/drawing/2014/main" val="20003"/>
                    </a:ext>
                  </a:extLst>
                </a:gridCol>
              </a:tblGrid>
              <a:tr h="391966">
                <a:tc>
                  <a:txBody>
                    <a:bodyPr/>
                    <a:lstStyle/>
                    <a:p>
                      <a:pPr>
                        <a:spcAft>
                          <a:spcPts val="0"/>
                        </a:spcAft>
                      </a:pPr>
                      <a:r>
                        <a:rPr lang="sv-SE" sz="1200" b="1" dirty="0">
                          <a:effectLst/>
                          <a:latin typeface="Arial" panose="020B0604020202020204" pitchFamily="34" charset="0"/>
                          <a:ea typeface="Calibri" panose="020F0502020204030204" pitchFamily="34" charset="0"/>
                          <a:cs typeface="Arial" panose="020B0604020202020204" pitchFamily="34" charset="0"/>
                        </a:rPr>
                        <a:t>Status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sv-SE" sz="1200" b="1" dirty="0">
                          <a:effectLst/>
                          <a:latin typeface="Arial" panose="020B0604020202020204" pitchFamily="34" charset="0"/>
                          <a:ea typeface="Calibri" panose="020F0502020204030204" pitchFamily="34" charset="0"/>
                          <a:cs typeface="Arial" panose="020B0604020202020204" pitchFamily="34" charset="0"/>
                        </a:rPr>
                        <a:t>Betydelse</a:t>
                      </a:r>
                      <a:endParaRPr lang="sv-SE"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sv-SE" sz="1200" b="1" dirty="0">
                          <a:effectLst/>
                          <a:latin typeface="Arial" panose="020B0604020202020204" pitchFamily="34" charset="0"/>
                          <a:ea typeface="Calibri" panose="020F0502020204030204" pitchFamily="34" charset="0"/>
                          <a:cs typeface="Arial" panose="020B0604020202020204" pitchFamily="34" charset="0"/>
                        </a:rPr>
                        <a:t>Färg</a:t>
                      </a:r>
                      <a:endParaRPr lang="sv-SE"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sv-SE" sz="1200" b="1" dirty="0">
                          <a:effectLst/>
                          <a:latin typeface="Arial" panose="020B0604020202020204" pitchFamily="34" charset="0"/>
                          <a:ea typeface="Calibri" panose="020F0502020204030204" pitchFamily="34" charset="0"/>
                          <a:cs typeface="Arial" panose="020B0604020202020204" pitchFamily="34" charset="0"/>
                        </a:rPr>
                        <a:t>Färgkod</a:t>
                      </a:r>
                      <a:endParaRPr lang="sv-SE"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1966">
                <a:tc>
                  <a:txBody>
                    <a:bodyPr/>
                    <a:lstStyle/>
                    <a:p>
                      <a:pPr>
                        <a:spcAft>
                          <a:spcPts val="0"/>
                        </a:spcAft>
                      </a:pPr>
                      <a:r>
                        <a:rPr lang="sv-SE" sz="1200" b="1" dirty="0">
                          <a:effectLst/>
                          <a:latin typeface="Arial" panose="020B0604020202020204" pitchFamily="34" charset="0"/>
                          <a:ea typeface="Calibri" panose="020F0502020204030204" pitchFamily="34" charset="0"/>
                          <a:cs typeface="Arial" panose="020B0604020202020204" pitchFamily="34" charset="0"/>
                        </a:rPr>
                        <a:t>Ny kommentar</a:t>
                      </a:r>
                    </a:p>
                  </a:txBody>
                  <a:tcPr marL="68580" marR="68580" marT="0" marB="0" anchor="ctr">
                    <a:lnL w="12700" cap="flat" cmpd="sng" algn="ctr">
                      <a:noFill/>
                      <a:prstDash val="solid"/>
                      <a:round/>
                      <a:headEnd type="none" w="med" len="med"/>
                      <a:tailEnd type="none" w="med" len="med"/>
                    </a:lnL>
                    <a:lnR w="19050" cap="flat" cmpd="sng" algn="ctr">
                      <a:solidFill>
                        <a:schemeClr val="accent6">
                          <a:lumMod val="20000"/>
                          <a:lumOff val="80000"/>
                        </a:schemeClr>
                      </a:solidFill>
                      <a:prstDash val="solid"/>
                      <a:round/>
                      <a:headEnd type="none" w="med" len="med"/>
                      <a:tailEnd type="none" w="med" len="med"/>
                    </a:lnR>
                    <a:lnT w="28575"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sv-SE" sz="1200" dirty="0">
                          <a:effectLst/>
                          <a:latin typeface="Arial" panose="020B0604020202020204" pitchFamily="34" charset="0"/>
                          <a:ea typeface="Calibri" panose="020F0502020204030204" pitchFamily="34" charset="0"/>
                          <a:cs typeface="Arial" panose="020B0604020202020204" pitchFamily="34" charset="0"/>
                        </a:rPr>
                        <a:t>Ny kommentar har skapats av granskare</a:t>
                      </a:r>
                    </a:p>
                  </a:txBody>
                  <a:tcPr marL="68580" marR="68580" marT="0" marB="0" anchor="ctr">
                    <a:lnL w="19050" cap="flat" cmpd="sng" algn="ctr">
                      <a:solidFill>
                        <a:schemeClr val="accent6">
                          <a:lumMod val="20000"/>
                          <a:lumOff val="80000"/>
                        </a:schemeClr>
                      </a:solidFill>
                      <a:prstDash val="solid"/>
                      <a:round/>
                      <a:headEnd type="none" w="med" len="med"/>
                      <a:tailEnd type="none" w="med" len="med"/>
                    </a:lnL>
                    <a:lnR w="19050" cap="flat" cmpd="sng" algn="ctr">
                      <a:solidFill>
                        <a:schemeClr val="accent6">
                          <a:lumMod val="20000"/>
                          <a:lumOff val="80000"/>
                        </a:schemeClr>
                      </a:solidFill>
                      <a:prstDash val="solid"/>
                      <a:round/>
                      <a:headEnd type="none" w="med" len="med"/>
                      <a:tailEnd type="none" w="med" len="med"/>
                    </a:lnR>
                    <a:lnT w="28575"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sv-SE" sz="1200" b="0" dirty="0">
                          <a:effectLst/>
                          <a:latin typeface="Arial" panose="020B0604020202020204" pitchFamily="34" charset="0"/>
                          <a:ea typeface="Calibri" panose="020F0502020204030204" pitchFamily="34" charset="0"/>
                          <a:cs typeface="Arial" panose="020B0604020202020204" pitchFamily="34" charset="0"/>
                        </a:rPr>
                        <a:t>Rosa</a:t>
                      </a:r>
                    </a:p>
                  </a:txBody>
                  <a:tcPr marL="68580" marR="68580" marT="0" marB="0" anchor="ctr">
                    <a:lnL w="19050" cap="flat" cmpd="sng" algn="ctr">
                      <a:solidFill>
                        <a:schemeClr val="accent6">
                          <a:lumMod val="20000"/>
                          <a:lumOff val="80000"/>
                        </a:schemeClr>
                      </a:solidFill>
                      <a:prstDash val="solid"/>
                      <a:round/>
                      <a:headEnd type="none" w="med" len="med"/>
                      <a:tailEnd type="none" w="med" len="med"/>
                    </a:lnL>
                    <a:lnR w="19050" cap="flat" cmpd="sng" algn="ctr">
                      <a:solidFill>
                        <a:schemeClr val="accent6">
                          <a:lumMod val="20000"/>
                          <a:lumOff val="80000"/>
                        </a:schemeClr>
                      </a:solidFill>
                      <a:prstDash val="solid"/>
                      <a:round/>
                      <a:headEnd type="none" w="med" len="med"/>
                      <a:tailEnd type="none" w="med" len="med"/>
                    </a:lnR>
                    <a:lnT w="28575"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sv-SE"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9050" cap="flat" cmpd="sng" algn="ctr">
                      <a:solidFill>
                        <a:schemeClr val="accent6">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1"/>
                  </a:ext>
                </a:extLst>
              </a:tr>
              <a:tr h="391966">
                <a:tc>
                  <a:txBody>
                    <a:bodyPr/>
                    <a:lstStyle/>
                    <a:p>
                      <a:pPr>
                        <a:spcAft>
                          <a:spcPts val="0"/>
                        </a:spcAft>
                      </a:pPr>
                      <a:r>
                        <a:rPr lang="sv-SE" sz="1200" b="1" dirty="0">
                          <a:effectLst/>
                          <a:latin typeface="Arial" panose="020B0604020202020204" pitchFamily="34" charset="0"/>
                          <a:ea typeface="Calibri" panose="020F0502020204030204" pitchFamily="34" charset="0"/>
                          <a:cs typeface="Arial" panose="020B0604020202020204" pitchFamily="34" charset="0"/>
                        </a:rPr>
                        <a:t>Avvisad</a:t>
                      </a:r>
                    </a:p>
                  </a:txBody>
                  <a:tcPr marL="68580" marR="68580" marT="0" marB="0" anchor="ctr">
                    <a:lnL w="12700" cap="flat" cmpd="sng" algn="ctr">
                      <a:noFill/>
                      <a:prstDash val="solid"/>
                      <a:round/>
                      <a:headEnd type="none" w="med" len="med"/>
                      <a:tailEnd type="none" w="med" len="med"/>
                    </a:lnL>
                    <a:lnR w="19050" cap="flat" cmpd="sng" algn="ctr">
                      <a:solidFill>
                        <a:schemeClr val="accent6">
                          <a:lumMod val="20000"/>
                          <a:lumOff val="80000"/>
                        </a:schemeClr>
                      </a:solid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sv-SE" sz="1200" dirty="0">
                          <a:effectLst/>
                          <a:latin typeface="Arial" panose="020B0604020202020204" pitchFamily="34" charset="0"/>
                          <a:ea typeface="Calibri" panose="020F0502020204030204" pitchFamily="34" charset="0"/>
                          <a:cs typeface="Arial" panose="020B0604020202020204" pitchFamily="34" charset="0"/>
                        </a:rPr>
                        <a:t>Avvisad av ansvarig projekteringsledare, ska ej åtgärdas</a:t>
                      </a:r>
                    </a:p>
                  </a:txBody>
                  <a:tcPr marL="68580" marR="68580" marT="0" marB="0" anchor="ctr">
                    <a:lnL w="19050" cap="flat" cmpd="sng" algn="ctr">
                      <a:solidFill>
                        <a:schemeClr val="accent6">
                          <a:lumMod val="20000"/>
                          <a:lumOff val="80000"/>
                        </a:schemeClr>
                      </a:solidFill>
                      <a:prstDash val="solid"/>
                      <a:round/>
                      <a:headEnd type="none" w="med" len="med"/>
                      <a:tailEnd type="none" w="med" len="med"/>
                    </a:lnL>
                    <a:lnR w="19050" cap="flat" cmpd="sng" algn="ctr">
                      <a:solidFill>
                        <a:schemeClr val="accent6">
                          <a:lumMod val="20000"/>
                          <a:lumOff val="80000"/>
                        </a:schemeClr>
                      </a:solid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sv-SE" sz="1200" b="0" dirty="0">
                          <a:effectLst/>
                          <a:latin typeface="Arial" panose="020B0604020202020204" pitchFamily="34" charset="0"/>
                          <a:ea typeface="Calibri" panose="020F0502020204030204" pitchFamily="34" charset="0"/>
                          <a:cs typeface="Arial" panose="020B0604020202020204" pitchFamily="34" charset="0"/>
                        </a:rPr>
                        <a:t>Mörkgrå</a:t>
                      </a:r>
                    </a:p>
                  </a:txBody>
                  <a:tcPr marL="68580" marR="68580" marT="0" marB="0" anchor="ctr">
                    <a:lnL w="19050" cap="flat" cmpd="sng" algn="ctr">
                      <a:solidFill>
                        <a:schemeClr val="accent6">
                          <a:lumMod val="20000"/>
                          <a:lumOff val="80000"/>
                        </a:schemeClr>
                      </a:solidFill>
                      <a:prstDash val="solid"/>
                      <a:round/>
                      <a:headEnd type="none" w="med" len="med"/>
                      <a:tailEnd type="none" w="med" len="med"/>
                    </a:lnL>
                    <a:lnR w="19050" cap="flat" cmpd="sng" algn="ctr">
                      <a:solidFill>
                        <a:schemeClr val="accent6">
                          <a:lumMod val="20000"/>
                          <a:lumOff val="80000"/>
                        </a:schemeClr>
                      </a:solid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sv-SE"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9050" cap="flat" cmpd="sng" algn="ctr">
                      <a:solidFill>
                        <a:schemeClr val="accent6">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7F7F7F"/>
                    </a:solidFill>
                  </a:tcPr>
                </a:tc>
                <a:extLst>
                  <a:ext uri="{0D108BD9-81ED-4DB2-BD59-A6C34878D82A}">
                    <a16:rowId xmlns:a16="http://schemas.microsoft.com/office/drawing/2014/main" val="10002"/>
                  </a:ext>
                </a:extLst>
              </a:tr>
              <a:tr h="391966">
                <a:tc>
                  <a:txBody>
                    <a:bodyPr/>
                    <a:lstStyle/>
                    <a:p>
                      <a:pPr>
                        <a:spcAft>
                          <a:spcPts val="0"/>
                        </a:spcAft>
                      </a:pPr>
                      <a:r>
                        <a:rPr lang="sv-SE" sz="1200" b="1" dirty="0">
                          <a:effectLst/>
                          <a:latin typeface="Arial" panose="020B0604020202020204" pitchFamily="34" charset="0"/>
                          <a:ea typeface="Calibri" panose="020F0502020204030204" pitchFamily="34" charset="0"/>
                          <a:cs typeface="Arial" panose="020B0604020202020204" pitchFamily="34" charset="0"/>
                        </a:rPr>
                        <a:t>Ska åtgärdas</a:t>
                      </a:r>
                    </a:p>
                  </a:txBody>
                  <a:tcPr marL="68580" marR="68580" marT="0" marB="0" anchor="ctr">
                    <a:lnL w="12700" cap="flat" cmpd="sng" algn="ctr">
                      <a:noFill/>
                      <a:prstDash val="solid"/>
                      <a:round/>
                      <a:headEnd type="none" w="med" len="med"/>
                      <a:tailEnd type="none" w="med" len="med"/>
                    </a:lnL>
                    <a:lnR w="19050" cap="flat" cmpd="sng" algn="ctr">
                      <a:solidFill>
                        <a:schemeClr val="accent6">
                          <a:lumMod val="20000"/>
                          <a:lumOff val="80000"/>
                        </a:schemeClr>
                      </a:solid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sv-SE" sz="1200" dirty="0">
                          <a:effectLst/>
                          <a:latin typeface="Arial" panose="020B0604020202020204" pitchFamily="34" charset="0"/>
                          <a:ea typeface="Calibri" panose="020F0502020204030204" pitchFamily="34" charset="0"/>
                          <a:cs typeface="Arial" panose="020B0604020202020204" pitchFamily="34" charset="0"/>
                        </a:rPr>
                        <a:t>Ska åtgärdas av ansvarig konsult</a:t>
                      </a:r>
                    </a:p>
                  </a:txBody>
                  <a:tcPr marL="68580" marR="68580" marT="0" marB="0" anchor="ctr">
                    <a:lnL w="19050" cap="flat" cmpd="sng" algn="ctr">
                      <a:solidFill>
                        <a:schemeClr val="accent6">
                          <a:lumMod val="20000"/>
                          <a:lumOff val="80000"/>
                        </a:schemeClr>
                      </a:solidFill>
                      <a:prstDash val="solid"/>
                      <a:round/>
                      <a:headEnd type="none" w="med" len="med"/>
                      <a:tailEnd type="none" w="med" len="med"/>
                    </a:lnL>
                    <a:lnR w="19050" cap="flat" cmpd="sng" algn="ctr">
                      <a:solidFill>
                        <a:schemeClr val="accent6">
                          <a:lumMod val="20000"/>
                          <a:lumOff val="80000"/>
                        </a:schemeClr>
                      </a:solid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sv-SE" sz="1200" b="0" dirty="0">
                          <a:effectLst/>
                          <a:latin typeface="Arial" panose="020B0604020202020204" pitchFamily="34" charset="0"/>
                          <a:ea typeface="Calibri" panose="020F0502020204030204" pitchFamily="34" charset="0"/>
                          <a:cs typeface="Arial" panose="020B0604020202020204" pitchFamily="34" charset="0"/>
                        </a:rPr>
                        <a:t>Röd</a:t>
                      </a:r>
                    </a:p>
                  </a:txBody>
                  <a:tcPr marL="68580" marR="68580" marT="0" marB="0" anchor="ctr">
                    <a:lnL w="19050" cap="flat" cmpd="sng" algn="ctr">
                      <a:solidFill>
                        <a:schemeClr val="accent6">
                          <a:lumMod val="20000"/>
                          <a:lumOff val="80000"/>
                        </a:schemeClr>
                      </a:solidFill>
                      <a:prstDash val="solid"/>
                      <a:round/>
                      <a:headEnd type="none" w="med" len="med"/>
                      <a:tailEnd type="none" w="med" len="med"/>
                    </a:lnL>
                    <a:lnR w="19050" cap="flat" cmpd="sng" algn="ctr">
                      <a:solidFill>
                        <a:schemeClr val="accent6">
                          <a:lumMod val="20000"/>
                          <a:lumOff val="80000"/>
                        </a:schemeClr>
                      </a:solid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sv-SE"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9050" cap="flat" cmpd="sng" algn="ctr">
                      <a:solidFill>
                        <a:schemeClr val="accent6">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3"/>
                  </a:ext>
                </a:extLst>
              </a:tr>
              <a:tr h="391966">
                <a:tc>
                  <a:txBody>
                    <a:bodyPr/>
                    <a:lstStyle/>
                    <a:p>
                      <a:pPr>
                        <a:spcAft>
                          <a:spcPts val="0"/>
                        </a:spcAft>
                      </a:pPr>
                      <a:r>
                        <a:rPr lang="sv-SE" sz="1200" b="1" dirty="0">
                          <a:effectLst/>
                          <a:latin typeface="Arial" panose="020B0604020202020204" pitchFamily="34" charset="0"/>
                          <a:ea typeface="Calibri" panose="020F0502020204030204" pitchFamily="34" charset="0"/>
                          <a:cs typeface="Arial" panose="020B0604020202020204" pitchFamily="34" charset="0"/>
                        </a:rPr>
                        <a:t>Har åtgärdats</a:t>
                      </a:r>
                    </a:p>
                  </a:txBody>
                  <a:tcPr marL="68580" marR="68580" marT="0" marB="0" anchor="ctr">
                    <a:lnL w="12700" cap="flat" cmpd="sng" algn="ctr">
                      <a:noFill/>
                      <a:prstDash val="solid"/>
                      <a:round/>
                      <a:headEnd type="none" w="med" len="med"/>
                      <a:tailEnd type="none" w="med" len="med"/>
                    </a:lnL>
                    <a:lnR w="19050" cap="flat" cmpd="sng" algn="ctr">
                      <a:solidFill>
                        <a:schemeClr val="accent6">
                          <a:lumMod val="20000"/>
                          <a:lumOff val="80000"/>
                        </a:schemeClr>
                      </a:solid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sv-SE" sz="1200" dirty="0">
                          <a:effectLst/>
                          <a:latin typeface="Arial" panose="020B0604020202020204" pitchFamily="34" charset="0"/>
                          <a:ea typeface="Calibri" panose="020F0502020204030204" pitchFamily="34" charset="0"/>
                          <a:cs typeface="Arial" panose="020B0604020202020204" pitchFamily="34" charset="0"/>
                        </a:rPr>
                        <a:t>Har åtgärdats av ansvarig konsult</a:t>
                      </a:r>
                    </a:p>
                  </a:txBody>
                  <a:tcPr marL="68580" marR="68580" marT="0" marB="0" anchor="ctr">
                    <a:lnL w="19050" cap="flat" cmpd="sng" algn="ctr">
                      <a:solidFill>
                        <a:schemeClr val="accent6">
                          <a:lumMod val="20000"/>
                          <a:lumOff val="80000"/>
                        </a:schemeClr>
                      </a:solidFill>
                      <a:prstDash val="solid"/>
                      <a:round/>
                      <a:headEnd type="none" w="med" len="med"/>
                      <a:tailEnd type="none" w="med" len="med"/>
                    </a:lnL>
                    <a:lnR w="19050" cap="flat" cmpd="sng" algn="ctr">
                      <a:solidFill>
                        <a:schemeClr val="accent6">
                          <a:lumMod val="20000"/>
                          <a:lumOff val="80000"/>
                        </a:schemeClr>
                      </a:solid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sv-SE" sz="1200" b="0" dirty="0">
                          <a:effectLst/>
                          <a:latin typeface="Arial" panose="020B0604020202020204" pitchFamily="34" charset="0"/>
                          <a:ea typeface="Calibri" panose="020F0502020204030204" pitchFamily="34" charset="0"/>
                          <a:cs typeface="Arial" panose="020B0604020202020204" pitchFamily="34" charset="0"/>
                        </a:rPr>
                        <a:t>Grön</a:t>
                      </a:r>
                    </a:p>
                  </a:txBody>
                  <a:tcPr marL="68580" marR="68580" marT="0" marB="0" anchor="ctr">
                    <a:lnL w="19050" cap="flat" cmpd="sng" algn="ctr">
                      <a:solidFill>
                        <a:schemeClr val="accent6">
                          <a:lumMod val="20000"/>
                          <a:lumOff val="80000"/>
                        </a:schemeClr>
                      </a:solidFill>
                      <a:prstDash val="solid"/>
                      <a:round/>
                      <a:headEnd type="none" w="med" len="med"/>
                      <a:tailEnd type="none" w="med" len="med"/>
                    </a:lnL>
                    <a:lnR w="19050" cap="flat" cmpd="sng" algn="ctr">
                      <a:solidFill>
                        <a:schemeClr val="accent6">
                          <a:lumMod val="20000"/>
                          <a:lumOff val="80000"/>
                        </a:schemeClr>
                      </a:solid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sv-SE"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9050" cap="flat" cmpd="sng" algn="ctr">
                      <a:solidFill>
                        <a:schemeClr val="accent6">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2E9562"/>
                    </a:solidFill>
                  </a:tcPr>
                </a:tc>
                <a:extLst>
                  <a:ext uri="{0D108BD9-81ED-4DB2-BD59-A6C34878D82A}">
                    <a16:rowId xmlns:a16="http://schemas.microsoft.com/office/drawing/2014/main" val="10004"/>
                  </a:ext>
                </a:extLst>
              </a:tr>
              <a:tr h="391966">
                <a:tc>
                  <a:txBody>
                    <a:bodyPr/>
                    <a:lstStyle/>
                    <a:p>
                      <a:pPr>
                        <a:spcAft>
                          <a:spcPts val="0"/>
                        </a:spcAft>
                      </a:pPr>
                      <a:r>
                        <a:rPr lang="sv-SE" sz="1200" b="1" dirty="0">
                          <a:effectLst/>
                          <a:latin typeface="Arial" panose="020B0604020202020204" pitchFamily="34" charset="0"/>
                          <a:ea typeface="Calibri" panose="020F0502020204030204" pitchFamily="34" charset="0"/>
                          <a:cs typeface="Arial" panose="020B0604020202020204" pitchFamily="34" charset="0"/>
                        </a:rPr>
                        <a:t>Ny granskning</a:t>
                      </a:r>
                    </a:p>
                  </a:txBody>
                  <a:tcPr marL="68580" marR="68580" marT="0" marB="0" anchor="ctr">
                    <a:lnL w="12700" cap="flat" cmpd="sng" algn="ctr">
                      <a:noFill/>
                      <a:prstDash val="solid"/>
                      <a:round/>
                      <a:headEnd type="none" w="med" len="med"/>
                      <a:tailEnd type="none" w="med" len="med"/>
                    </a:lnL>
                    <a:lnR w="19050" cap="flat" cmpd="sng" algn="ctr">
                      <a:solidFill>
                        <a:schemeClr val="accent6">
                          <a:lumMod val="20000"/>
                          <a:lumOff val="80000"/>
                        </a:schemeClr>
                      </a:solid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sv-SE" sz="1200" kern="1200" dirty="0">
                          <a:solidFill>
                            <a:schemeClr val="tx1"/>
                          </a:solidFill>
                          <a:effectLst/>
                          <a:latin typeface="Arial" panose="020B0604020202020204" pitchFamily="34" charset="0"/>
                          <a:ea typeface="+mn-ea"/>
                          <a:cs typeface="Arial" panose="020B0604020202020204" pitchFamily="34" charset="0"/>
                        </a:rPr>
                        <a:t>Kommentaren är så omfattande att en ny granskning krävs</a:t>
                      </a:r>
                      <a:endParaRPr lang="sv-SE"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chemeClr val="accent6">
                          <a:lumMod val="20000"/>
                          <a:lumOff val="80000"/>
                        </a:schemeClr>
                      </a:solidFill>
                      <a:prstDash val="solid"/>
                      <a:round/>
                      <a:headEnd type="none" w="med" len="med"/>
                      <a:tailEnd type="none" w="med" len="med"/>
                    </a:lnL>
                    <a:lnR w="19050" cap="flat" cmpd="sng" algn="ctr">
                      <a:solidFill>
                        <a:schemeClr val="accent6">
                          <a:lumMod val="20000"/>
                          <a:lumOff val="80000"/>
                        </a:schemeClr>
                      </a:solid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sv-SE" sz="1200" b="0" dirty="0">
                          <a:effectLst/>
                          <a:latin typeface="Arial" panose="020B0604020202020204" pitchFamily="34" charset="0"/>
                          <a:ea typeface="Calibri" panose="020F0502020204030204" pitchFamily="34" charset="0"/>
                          <a:cs typeface="Arial" panose="020B0604020202020204" pitchFamily="34" charset="0"/>
                        </a:rPr>
                        <a:t>Orange</a:t>
                      </a:r>
                    </a:p>
                  </a:txBody>
                  <a:tcPr marL="68580" marR="68580" marT="0" marB="0" anchor="ctr">
                    <a:lnL w="19050" cap="flat" cmpd="sng" algn="ctr">
                      <a:solidFill>
                        <a:schemeClr val="accent6">
                          <a:lumMod val="20000"/>
                          <a:lumOff val="80000"/>
                        </a:schemeClr>
                      </a:solidFill>
                      <a:prstDash val="solid"/>
                      <a:round/>
                      <a:headEnd type="none" w="med" len="med"/>
                      <a:tailEnd type="none" w="med" len="med"/>
                    </a:lnL>
                    <a:lnR w="19050" cap="flat" cmpd="sng" algn="ctr">
                      <a:solidFill>
                        <a:schemeClr val="accent6">
                          <a:lumMod val="20000"/>
                          <a:lumOff val="80000"/>
                        </a:schemeClr>
                      </a:solid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sv-SE"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9050" cap="flat" cmpd="sng" algn="ctr">
                      <a:solidFill>
                        <a:schemeClr val="accent6">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FF8200"/>
                    </a:solidFill>
                  </a:tcPr>
                </a:tc>
                <a:extLst>
                  <a:ext uri="{0D108BD9-81ED-4DB2-BD59-A6C34878D82A}">
                    <a16:rowId xmlns:a16="http://schemas.microsoft.com/office/drawing/2014/main" val="10005"/>
                  </a:ext>
                </a:extLst>
              </a:tr>
              <a:tr h="391966">
                <a:tc>
                  <a:txBody>
                    <a:bodyPr/>
                    <a:lstStyle/>
                    <a:p>
                      <a:pPr>
                        <a:spcAft>
                          <a:spcPts val="0"/>
                        </a:spcAft>
                      </a:pPr>
                      <a:r>
                        <a:rPr lang="sv-SE" sz="1200" b="1" dirty="0">
                          <a:effectLst/>
                          <a:latin typeface="Arial" panose="020B0604020202020204" pitchFamily="34" charset="0"/>
                          <a:ea typeface="Calibri" panose="020F0502020204030204" pitchFamily="34" charset="0"/>
                          <a:cs typeface="Arial" panose="020B0604020202020204" pitchFamily="34" charset="0"/>
                        </a:rPr>
                        <a:t>Annat forum eller skede</a:t>
                      </a:r>
                    </a:p>
                  </a:txBody>
                  <a:tcPr marL="68580" marR="68580" marT="0" marB="0" anchor="ctr">
                    <a:lnL w="12700" cap="flat" cmpd="sng" algn="ctr">
                      <a:noFill/>
                      <a:prstDash val="solid"/>
                      <a:round/>
                      <a:headEnd type="none" w="med" len="med"/>
                      <a:tailEnd type="none" w="med" len="med"/>
                    </a:lnL>
                    <a:lnR w="19050" cap="flat" cmpd="sng" algn="ctr">
                      <a:solidFill>
                        <a:schemeClr val="accent6">
                          <a:lumMod val="20000"/>
                          <a:lumOff val="80000"/>
                        </a:schemeClr>
                      </a:solid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1219170" rtl="0" eaLnBrk="1" latinLnBrk="0" hangingPunct="1">
                        <a:spcAft>
                          <a:spcPts val="0"/>
                        </a:spcAft>
                      </a:pPr>
                      <a:r>
                        <a:rPr lang="sv-SE" sz="1200" kern="1200" dirty="0">
                          <a:solidFill>
                            <a:schemeClr val="tx1"/>
                          </a:solidFill>
                          <a:effectLst/>
                          <a:latin typeface="Arial" panose="020B0604020202020204" pitchFamily="34" charset="0"/>
                          <a:ea typeface="+mn-ea"/>
                          <a:cs typeface="Arial" panose="020B0604020202020204" pitchFamily="34" charset="0"/>
                        </a:rPr>
                        <a:t>Ska ej åtgärdas i denna granskning utan hanteras vidare i annat forum eller skede</a:t>
                      </a:r>
                      <a:endParaRPr lang="sv-SE"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chemeClr val="accent6">
                          <a:lumMod val="20000"/>
                          <a:lumOff val="80000"/>
                        </a:schemeClr>
                      </a:solidFill>
                      <a:prstDash val="solid"/>
                      <a:round/>
                      <a:headEnd type="none" w="med" len="med"/>
                      <a:tailEnd type="none" w="med" len="med"/>
                    </a:lnL>
                    <a:lnR w="19050" cap="flat" cmpd="sng" algn="ctr">
                      <a:solidFill>
                        <a:schemeClr val="accent6">
                          <a:lumMod val="20000"/>
                          <a:lumOff val="80000"/>
                        </a:schemeClr>
                      </a:solid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sv-SE" sz="1200" b="0" dirty="0">
                          <a:effectLst/>
                          <a:latin typeface="Arial" panose="020B0604020202020204" pitchFamily="34" charset="0"/>
                          <a:ea typeface="Calibri" panose="020F0502020204030204" pitchFamily="34" charset="0"/>
                          <a:cs typeface="Arial" panose="020B0604020202020204" pitchFamily="34" charset="0"/>
                        </a:rPr>
                        <a:t>Blå</a:t>
                      </a:r>
                    </a:p>
                  </a:txBody>
                  <a:tcPr marL="68580" marR="68580" marT="0" marB="0" anchor="ctr">
                    <a:lnL w="19050" cap="flat" cmpd="sng" algn="ctr">
                      <a:solidFill>
                        <a:schemeClr val="accent6">
                          <a:lumMod val="20000"/>
                          <a:lumOff val="80000"/>
                        </a:schemeClr>
                      </a:solidFill>
                      <a:prstDash val="solid"/>
                      <a:round/>
                      <a:headEnd type="none" w="med" len="med"/>
                      <a:tailEnd type="none" w="med" len="med"/>
                    </a:lnL>
                    <a:lnR w="19050" cap="flat" cmpd="sng" algn="ctr">
                      <a:solidFill>
                        <a:schemeClr val="accent6">
                          <a:lumMod val="20000"/>
                          <a:lumOff val="80000"/>
                        </a:schemeClr>
                      </a:solid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sv-SE"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9050" cap="flat" cmpd="sng" algn="ctr">
                      <a:solidFill>
                        <a:schemeClr val="accent6">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6"/>
                  </a:ext>
                </a:extLst>
              </a:tr>
              <a:tr h="391966">
                <a:tc gridSpan="4">
                  <a:txBody>
                    <a:bodyPr/>
                    <a:lstStyle/>
                    <a:p>
                      <a:pPr>
                        <a:spcAft>
                          <a:spcPts val="0"/>
                        </a:spcAft>
                      </a:pPr>
                      <a:endParaRPr lang="sv-SE"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algn="l" defTabSz="1219170" rtl="0" eaLnBrk="1" latinLnBrk="0" hangingPunct="1">
                        <a:spcAft>
                          <a:spcPts val="0"/>
                        </a:spcAft>
                      </a:pPr>
                      <a:endParaRPr lang="sv-SE"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chemeClr val="accent6">
                          <a:lumMod val="20000"/>
                          <a:lumOff val="80000"/>
                        </a:schemeClr>
                      </a:solidFill>
                      <a:prstDash val="solid"/>
                      <a:round/>
                      <a:headEnd type="none" w="med" len="med"/>
                      <a:tailEnd type="none" w="med" len="med"/>
                    </a:lnL>
                    <a:lnR w="19050" cap="flat" cmpd="sng" algn="ctr">
                      <a:solidFill>
                        <a:schemeClr val="accent6">
                          <a:lumMod val="20000"/>
                          <a:lumOff val="80000"/>
                        </a:schemeClr>
                      </a:solid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spcAft>
                          <a:spcPts val="0"/>
                        </a:spcAft>
                      </a:pPr>
                      <a:endParaRPr lang="sv-SE"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chemeClr val="accent6">
                          <a:lumMod val="20000"/>
                          <a:lumOff val="80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spcAft>
                          <a:spcPts val="0"/>
                        </a:spcAft>
                      </a:pP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accent6">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3558083"/>
                  </a:ext>
                </a:extLst>
              </a:tr>
            </a:tbl>
          </a:graphicData>
        </a:graphic>
      </p:graphicFrame>
      <p:sp>
        <p:nvSpPr>
          <p:cNvPr id="11" name="Platshållare för innehåll 3">
            <a:extLst>
              <a:ext uri="{FF2B5EF4-FFF2-40B4-BE49-F238E27FC236}">
                <a16:creationId xmlns:a16="http://schemas.microsoft.com/office/drawing/2014/main" id="{794F45E5-E19A-4808-A3F3-5B7364399C82}"/>
              </a:ext>
            </a:extLst>
          </p:cNvPr>
          <p:cNvSpPr>
            <a:spLocks noGrp="1"/>
          </p:cNvSpPr>
          <p:nvPr>
            <p:ph sz="quarter" idx="14"/>
          </p:nvPr>
        </p:nvSpPr>
        <p:spPr>
          <a:xfrm>
            <a:off x="385079" y="1773237"/>
            <a:ext cx="9379809" cy="394928"/>
          </a:xfrm>
        </p:spPr>
        <p:txBody>
          <a:bodyPr/>
          <a:lstStyle/>
          <a:p>
            <a:pPr marL="0" indent="0">
              <a:buNone/>
            </a:pPr>
            <a:r>
              <a:rPr lang="sv-SE" sz="1800" dirty="0"/>
              <a:t>Hantera kommentarer och status standardiserat med stöd av text och färg:</a:t>
            </a:r>
            <a:endParaRPr lang="sv-SE" dirty="0"/>
          </a:p>
        </p:txBody>
      </p:sp>
    </p:spTree>
    <p:extLst>
      <p:ext uri="{BB962C8B-B14F-4D97-AF65-F5344CB8AC3E}">
        <p14:creationId xmlns:p14="http://schemas.microsoft.com/office/powerpoint/2010/main" val="44890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a839c4af37e9fb775237f959e1658ef4eeea9cb"/>
</p:tagLst>
</file>

<file path=ppt/theme/theme1.xml><?xml version="1.0" encoding="utf-8"?>
<a:theme xmlns:a="http://schemas.openxmlformats.org/drawingml/2006/main" name="NCC_widscreen_template_">
  <a:themeElements>
    <a:clrScheme name="NCC Colors 20151202">
      <a:dk1>
        <a:srgbClr val="FFFFFF"/>
      </a:dk1>
      <a:lt1>
        <a:srgbClr val="000000"/>
      </a:lt1>
      <a:dk2>
        <a:srgbClr val="FFFFFF"/>
      </a:dk2>
      <a:lt2>
        <a:srgbClr val="000000"/>
      </a:lt2>
      <a:accent1>
        <a:srgbClr val="2375BB"/>
      </a:accent1>
      <a:accent2>
        <a:srgbClr val="009639"/>
      </a:accent2>
      <a:accent3>
        <a:srgbClr val="55C400"/>
      </a:accent3>
      <a:accent4>
        <a:srgbClr val="00B5E2"/>
      </a:accent4>
      <a:accent5>
        <a:srgbClr val="F064BE"/>
      </a:accent5>
      <a:accent6>
        <a:srgbClr val="595959"/>
      </a:accent6>
      <a:hlink>
        <a:srgbClr val="4F91C9"/>
      </a:hlink>
      <a:folHlink>
        <a:srgbClr val="33AB61"/>
      </a:folHlink>
    </a:clrScheme>
    <a:fontScheme name="NCC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90000"/>
          </a:lnSpc>
          <a:spcBef>
            <a:spcPts val="600"/>
          </a:spcBef>
          <a:defRPr sz="2000" dirty="0" err="1" smtClean="0">
            <a:solidFill>
              <a:srgbClr val="FFFFFF"/>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spcBef>
            <a:spcPts val="600"/>
          </a:spcBef>
          <a:defRPr sz="2000" dirty="0" err="1" smtClean="0">
            <a:solidFill>
              <a:schemeClr val="tx2"/>
            </a:solidFill>
            <a:latin typeface="Arial" pitchFamily="34" charset="0"/>
            <a:cs typeface="Arial" pitchFamily="34" charset="0"/>
          </a:defRPr>
        </a:defPPr>
      </a:lstStyle>
    </a:txDef>
  </a:objectDefaults>
  <a:extraClrSchemeLst/>
  <a:custClrLst>
    <a:custClr name="NCC Blue">
      <a:srgbClr val="2375BB"/>
    </a:custClr>
    <a:custClr name="NCC Dark Green">
      <a:srgbClr val="009639"/>
    </a:custClr>
    <a:custClr name="NCC Green">
      <a:srgbClr val="55C400"/>
    </a:custClr>
    <a:custClr name="NCC Light Blue">
      <a:srgbClr val="00B5E2"/>
    </a:custClr>
    <a:custClr name="NCC Pink">
      <a:srgbClr val="F064BE"/>
    </a:custClr>
    <a:custClr name="NCC Grey">
      <a:srgbClr val="595959"/>
    </a:custClr>
    <a:custClr name="NCC Yellow Only Use Safety and Health">
      <a:srgbClr val="FEDB00"/>
    </a:custClr>
    <a:custClr name="NCC Orange Only Use Safety and Health">
      <a:srgbClr val="FF8200"/>
    </a:custClr>
    <a:custClr name="NCC White">
      <a:srgbClr val="FFFFFF"/>
    </a:custClr>
    <a:custClr name="NCC Black">
      <a:srgbClr val="000000"/>
    </a:custClr>
    <a:custClr name="NCC Blue 80%">
      <a:srgbClr val="4F91C9"/>
    </a:custClr>
    <a:custClr name="NCC Dark Green 80%">
      <a:srgbClr val="33AB61"/>
    </a:custClr>
    <a:custClr name="NCC Green 80%">
      <a:srgbClr val="77D033"/>
    </a:custClr>
    <a:custClr name="NCC Light Blue 80%">
      <a:srgbClr val="33C4E8"/>
    </a:custClr>
    <a:custClr name="NCC Pink 80%">
      <a:srgbClr val="F383CB"/>
    </a:custClr>
    <a:custClr name="NCC Grey 80%">
      <a:srgbClr val="7A7A7A"/>
    </a:custClr>
    <a:custClr name="NCC Yellow 80% Only Use Safety and Health">
      <a:srgbClr val="FEE233"/>
    </a:custClr>
    <a:custClr name="NCC Orange 80% Only Use Safety and Health">
      <a:srgbClr val="FF9B33"/>
    </a:custClr>
    <a:custClr name=" ">
      <a:srgbClr val="FFFFFF"/>
    </a:custClr>
    <a:custClr name=" ">
      <a:srgbClr val="FFFFFF"/>
    </a:custClr>
    <a:custClr name="NCC Blue 60%">
      <a:srgbClr val="7BACD6"/>
    </a:custClr>
    <a:custClr name="NCC Dark Green 60%">
      <a:srgbClr val="66C088"/>
    </a:custClr>
    <a:custClr name="NCC Green 60%">
      <a:srgbClr val="99DC66"/>
    </a:custClr>
    <a:custClr name="NCC Light Blue 60%">
      <a:srgbClr val="66D3EE"/>
    </a:custClr>
    <a:custClr name="NCC Pink 60%">
      <a:srgbClr val="F6A2D8"/>
    </a:custClr>
    <a:custClr name="NCC Grey 60%">
      <a:srgbClr val="9B9B9B"/>
    </a:custClr>
    <a:custClr name="NCC Yellow 60% Only Use Safety and Health">
      <a:srgbClr val="FEE966"/>
    </a:custClr>
    <a:custClr name="NCC Orange 60% Only Use Safety and Health">
      <a:srgbClr val="FFB466"/>
    </a:custClr>
    <a:custClr name=" ">
      <a:srgbClr val="FFFFFF"/>
    </a:custClr>
    <a:custClr name=" ">
      <a:srgbClr val="FFFFFF"/>
    </a:custClr>
    <a:custClr name="NCC Blue 40%">
      <a:srgbClr val="A7C8E4"/>
    </a:custClr>
    <a:custClr name="NCC Dark Green 40%">
      <a:srgbClr val="99D5B0"/>
    </a:custClr>
    <a:custClr name="NCC Green 40%">
      <a:srgbClr val="BBE899"/>
    </a:custClr>
    <a:custClr name="NCC Light Blue 40%">
      <a:srgbClr val="99E1F4"/>
    </a:custClr>
    <a:custClr name="NCC Pink 40%">
      <a:srgbClr val="F9C1E5"/>
    </a:custClr>
    <a:custClr name="NCC Grey 40%">
      <a:srgbClr val="BDBDBD"/>
    </a:custClr>
    <a:custClr name="NCC Yellow 40% Only Use Safety and Health">
      <a:srgbClr val="FEF199"/>
    </a:custClr>
    <a:custClr name="NCC Orange 40% Only Use Safety and Health">
      <a:srgbClr val="FFCD99"/>
    </a:custClr>
    <a:custClr name=" ">
      <a:srgbClr val="FFFFFF"/>
    </a:custClr>
    <a:custClr name=" ">
      <a:srgbClr val="FFFFFF"/>
    </a:custClr>
    <a:custClr name="NCC Blue 25%">
      <a:srgbClr val="C8DCEE"/>
    </a:custClr>
    <a:custClr name="NCC Dark Green 25%">
      <a:srgbClr val="BFE5CE"/>
    </a:custClr>
    <a:custClr name="NCC Green 25%">
      <a:srgbClr val="D4F0BF"/>
    </a:custClr>
    <a:custClr name="NCC Light Blue 25%">
      <a:srgbClr val="BFECF8"/>
    </a:custClr>
    <a:custClr name="NCC Pink 25%">
      <a:srgbClr val="FBD8EF"/>
    </a:custClr>
    <a:custClr name="NCC Grey 25%">
      <a:srgbClr val="D5D5D5"/>
    </a:custClr>
    <a:custClr name="NCC Yellow 25% Only Use Safety and Health">
      <a:srgbClr val="FFF6BF"/>
    </a:custClr>
    <a:custClr name="NCC Orange 25% Only Use Safety and Health">
      <a:srgbClr val="FFE0BF"/>
    </a:custClr>
    <a:custClr name=" ">
      <a:srgbClr val="FFFFFF"/>
    </a:custClr>
    <a:custClr name=" ">
      <a:srgbClr val="FFFFFF"/>
    </a:custClr>
  </a:custClrLst>
  <a:extLst>
    <a:ext uri="{05A4C25C-085E-4340-85A3-A5531E510DB2}">
      <thm15:themeFamily xmlns:thm15="http://schemas.microsoft.com/office/thememl/2012/main" name="NCC_New_Format__Toolbox_20160421.potx" id="{9752EEFC-162D-4D08-8098-B4F986C3A522}" vid="{A04355C0-1113-4ABF-9FE9-46DC4A1D55A3}"/>
    </a:ext>
  </a:extLst>
</a:theme>
</file>

<file path=ppt/theme/theme2.xml><?xml version="1.0" encoding="utf-8"?>
<a:theme xmlns:a="http://schemas.openxmlformats.org/drawingml/2006/main" name="1_NCC_widscreen_template_">
  <a:themeElements>
    <a:clrScheme name="NCC Colors 20151202">
      <a:dk1>
        <a:srgbClr val="FFFFFF"/>
      </a:dk1>
      <a:lt1>
        <a:srgbClr val="000000"/>
      </a:lt1>
      <a:dk2>
        <a:srgbClr val="FFFFFF"/>
      </a:dk2>
      <a:lt2>
        <a:srgbClr val="000000"/>
      </a:lt2>
      <a:accent1>
        <a:srgbClr val="2375BB"/>
      </a:accent1>
      <a:accent2>
        <a:srgbClr val="009639"/>
      </a:accent2>
      <a:accent3>
        <a:srgbClr val="55C400"/>
      </a:accent3>
      <a:accent4>
        <a:srgbClr val="00B5E2"/>
      </a:accent4>
      <a:accent5>
        <a:srgbClr val="F064BE"/>
      </a:accent5>
      <a:accent6>
        <a:srgbClr val="595959"/>
      </a:accent6>
      <a:hlink>
        <a:srgbClr val="4F91C9"/>
      </a:hlink>
      <a:folHlink>
        <a:srgbClr val="33AB61"/>
      </a:folHlink>
    </a:clrScheme>
    <a:fontScheme name="NCC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90000"/>
          </a:lnSpc>
          <a:spcBef>
            <a:spcPts val="600"/>
          </a:spcBef>
          <a:defRPr sz="2000" dirty="0" err="1" smtClean="0">
            <a:solidFill>
              <a:srgbClr val="FFFFFF"/>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spcBef>
            <a:spcPts val="600"/>
          </a:spcBef>
          <a:defRPr sz="2000" dirty="0" err="1" smtClean="0">
            <a:solidFill>
              <a:schemeClr val="tx2"/>
            </a:solidFill>
            <a:latin typeface="Arial" pitchFamily="34" charset="0"/>
            <a:cs typeface="Arial" pitchFamily="34" charset="0"/>
          </a:defRPr>
        </a:defPPr>
      </a:lstStyle>
    </a:txDef>
  </a:objectDefaults>
  <a:extraClrSchemeLst/>
  <a:custClrLst>
    <a:custClr name="NCC Blue">
      <a:srgbClr val="2375BB"/>
    </a:custClr>
    <a:custClr name="NCC Dark Green">
      <a:srgbClr val="009639"/>
    </a:custClr>
    <a:custClr name="NCC Green">
      <a:srgbClr val="55C400"/>
    </a:custClr>
    <a:custClr name="NCC Light Blue">
      <a:srgbClr val="00B5E2"/>
    </a:custClr>
    <a:custClr name="NCC Pink">
      <a:srgbClr val="F064BE"/>
    </a:custClr>
    <a:custClr name="NCC Grey">
      <a:srgbClr val="595959"/>
    </a:custClr>
    <a:custClr name="NCC Yellow Only Use Safety and Health">
      <a:srgbClr val="FEDB00"/>
    </a:custClr>
    <a:custClr name="NCC Orange Only Use Safety and Health">
      <a:srgbClr val="FF8200"/>
    </a:custClr>
    <a:custClr name="NCC White">
      <a:srgbClr val="FFFFFF"/>
    </a:custClr>
    <a:custClr name="NCC Black">
      <a:srgbClr val="000000"/>
    </a:custClr>
    <a:custClr name="NCC Blue 80%">
      <a:srgbClr val="4F91C9"/>
    </a:custClr>
    <a:custClr name="NCC Dark Green 80%">
      <a:srgbClr val="33AB61"/>
    </a:custClr>
    <a:custClr name="NCC Green 80%">
      <a:srgbClr val="77D033"/>
    </a:custClr>
    <a:custClr name="NCC Light Blue 80%">
      <a:srgbClr val="33C4E8"/>
    </a:custClr>
    <a:custClr name="NCC Pink 80%">
      <a:srgbClr val="F383CB"/>
    </a:custClr>
    <a:custClr name="NCC Grey 80%">
      <a:srgbClr val="7A7A7A"/>
    </a:custClr>
    <a:custClr name="NCC Yellow 80% Only Use Safety and Health">
      <a:srgbClr val="FEE233"/>
    </a:custClr>
    <a:custClr name="NCC Orange 80% Only Use Safety and Health">
      <a:srgbClr val="FF9B33"/>
    </a:custClr>
    <a:custClr name=" ">
      <a:srgbClr val="FFFFFF"/>
    </a:custClr>
    <a:custClr name=" ">
      <a:srgbClr val="FFFFFF"/>
    </a:custClr>
    <a:custClr name="NCC Blue 60%">
      <a:srgbClr val="7BACD6"/>
    </a:custClr>
    <a:custClr name="NCC Dark Green 60%">
      <a:srgbClr val="66C088"/>
    </a:custClr>
    <a:custClr name="NCC Green 60%">
      <a:srgbClr val="99DC66"/>
    </a:custClr>
    <a:custClr name="NCC Light Blue 60%">
      <a:srgbClr val="66D3EE"/>
    </a:custClr>
    <a:custClr name="NCC Pink 60%">
      <a:srgbClr val="F6A2D8"/>
    </a:custClr>
    <a:custClr name="NCC Grey 60%">
      <a:srgbClr val="9B9B9B"/>
    </a:custClr>
    <a:custClr name="NCC Yellow 60% Only Use Safety and Health">
      <a:srgbClr val="FEE966"/>
    </a:custClr>
    <a:custClr name="NCC Orange 60% Only Use Safety and Health">
      <a:srgbClr val="FFB466"/>
    </a:custClr>
    <a:custClr name=" ">
      <a:srgbClr val="FFFFFF"/>
    </a:custClr>
    <a:custClr name=" ">
      <a:srgbClr val="FFFFFF"/>
    </a:custClr>
    <a:custClr name="NCC Blue 40%">
      <a:srgbClr val="A7C8E4"/>
    </a:custClr>
    <a:custClr name="NCC Dark Green 40%">
      <a:srgbClr val="99D5B0"/>
    </a:custClr>
    <a:custClr name="NCC Green 40%">
      <a:srgbClr val="BBE899"/>
    </a:custClr>
    <a:custClr name="NCC Light Blue 40%">
      <a:srgbClr val="99E1F4"/>
    </a:custClr>
    <a:custClr name="NCC Pink 40%">
      <a:srgbClr val="F9C1E5"/>
    </a:custClr>
    <a:custClr name="NCC Grey 40%">
      <a:srgbClr val="BDBDBD"/>
    </a:custClr>
    <a:custClr name="NCC Yellow 40% Only Use Safety and Health">
      <a:srgbClr val="FEF199"/>
    </a:custClr>
    <a:custClr name="NCC Orange 40% Only Use Safety and Health">
      <a:srgbClr val="FFCD99"/>
    </a:custClr>
    <a:custClr name=" ">
      <a:srgbClr val="FFFFFF"/>
    </a:custClr>
    <a:custClr name=" ">
      <a:srgbClr val="FFFFFF"/>
    </a:custClr>
    <a:custClr name="NCC Blue 25%">
      <a:srgbClr val="C8DCEE"/>
    </a:custClr>
    <a:custClr name="NCC Dark Green 25%">
      <a:srgbClr val="BFE5CE"/>
    </a:custClr>
    <a:custClr name="NCC Green 25%">
      <a:srgbClr val="D4F0BF"/>
    </a:custClr>
    <a:custClr name="NCC Light Blue 25%">
      <a:srgbClr val="BFECF8"/>
    </a:custClr>
    <a:custClr name="NCC Pink 25%">
      <a:srgbClr val="FBD8EF"/>
    </a:custClr>
    <a:custClr name="NCC Grey 25%">
      <a:srgbClr val="D5D5D5"/>
    </a:custClr>
    <a:custClr name="NCC Yellow 25% Only Use Safety and Health">
      <a:srgbClr val="FFF6BF"/>
    </a:custClr>
    <a:custClr name="NCC Orange 25% Only Use Safety and Health">
      <a:srgbClr val="FFE0BF"/>
    </a:custClr>
    <a:custClr name=" ">
      <a:srgbClr val="FFFFFF"/>
    </a:custClr>
    <a:custClr name=" ">
      <a:srgbClr val="FFFFFF"/>
    </a:custClr>
  </a:custClrLst>
  <a:extLst>
    <a:ext uri="{05A4C25C-085E-4340-85A3-A5531E510DB2}">
      <thm15:themeFamily xmlns:thm15="http://schemas.microsoft.com/office/thememl/2012/main" name="NCC_New_Format__Toolbox_20160421.potx" id="{9752EEFC-162D-4D08-8098-B4F986C3A522}" vid="{A04355C0-1113-4ABF-9FE9-46DC4A1D55A3}"/>
    </a:ext>
  </a:extLst>
</a:theme>
</file>

<file path=ppt/theme/theme3.xml><?xml version="1.0" encoding="utf-8"?>
<a:theme xmlns:a="http://schemas.openxmlformats.org/drawingml/2006/main" name="3_NCC_widscreen_template_">
  <a:themeElements>
    <a:clrScheme name="NCC Colors 20151202">
      <a:dk1>
        <a:srgbClr val="FFFFFF"/>
      </a:dk1>
      <a:lt1>
        <a:srgbClr val="000000"/>
      </a:lt1>
      <a:dk2>
        <a:srgbClr val="FFFFFF"/>
      </a:dk2>
      <a:lt2>
        <a:srgbClr val="000000"/>
      </a:lt2>
      <a:accent1>
        <a:srgbClr val="2375BB"/>
      </a:accent1>
      <a:accent2>
        <a:srgbClr val="009639"/>
      </a:accent2>
      <a:accent3>
        <a:srgbClr val="55C400"/>
      </a:accent3>
      <a:accent4>
        <a:srgbClr val="00B5E2"/>
      </a:accent4>
      <a:accent5>
        <a:srgbClr val="F064BE"/>
      </a:accent5>
      <a:accent6>
        <a:srgbClr val="595959"/>
      </a:accent6>
      <a:hlink>
        <a:srgbClr val="4F91C9"/>
      </a:hlink>
      <a:folHlink>
        <a:srgbClr val="33AB61"/>
      </a:folHlink>
    </a:clrScheme>
    <a:fontScheme name="NCC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90000"/>
          </a:lnSpc>
          <a:spcBef>
            <a:spcPts val="600"/>
          </a:spcBef>
          <a:defRPr sz="2000" dirty="0" err="1" smtClean="0">
            <a:solidFill>
              <a:srgbClr val="FFFFFF"/>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spcBef>
            <a:spcPts val="600"/>
          </a:spcBef>
          <a:defRPr sz="2000" dirty="0" err="1" smtClean="0">
            <a:solidFill>
              <a:schemeClr val="tx2"/>
            </a:solidFill>
            <a:latin typeface="Arial" pitchFamily="34" charset="0"/>
            <a:cs typeface="Arial" pitchFamily="34" charset="0"/>
          </a:defRPr>
        </a:defPPr>
      </a:lstStyle>
    </a:txDef>
  </a:objectDefaults>
  <a:extraClrSchemeLst/>
  <a:custClrLst>
    <a:custClr name="NCC Blue">
      <a:srgbClr val="2375BB"/>
    </a:custClr>
    <a:custClr name="NCC Dark Green">
      <a:srgbClr val="009639"/>
    </a:custClr>
    <a:custClr name="NCC Green">
      <a:srgbClr val="55C400"/>
    </a:custClr>
    <a:custClr name="NCC Light Blue">
      <a:srgbClr val="00B5E2"/>
    </a:custClr>
    <a:custClr name="NCC Pink">
      <a:srgbClr val="F064BE"/>
    </a:custClr>
    <a:custClr name="NCC Grey">
      <a:srgbClr val="595959"/>
    </a:custClr>
    <a:custClr name="NCC Yellow Only Use Safety and Health">
      <a:srgbClr val="FEDB00"/>
    </a:custClr>
    <a:custClr name="NCC Orange Only Use Safety and Health">
      <a:srgbClr val="FF8200"/>
    </a:custClr>
    <a:custClr name="NCC White">
      <a:srgbClr val="FFFFFF"/>
    </a:custClr>
    <a:custClr name="NCC Black">
      <a:srgbClr val="000000"/>
    </a:custClr>
    <a:custClr name="NCC Blue 80%">
      <a:srgbClr val="4F91C9"/>
    </a:custClr>
    <a:custClr name="NCC Dark Green 80%">
      <a:srgbClr val="33AB61"/>
    </a:custClr>
    <a:custClr name="NCC Green 80%">
      <a:srgbClr val="77D033"/>
    </a:custClr>
    <a:custClr name="NCC Light Blue 80%">
      <a:srgbClr val="33C4E8"/>
    </a:custClr>
    <a:custClr name="NCC Pink 80%">
      <a:srgbClr val="F383CB"/>
    </a:custClr>
    <a:custClr name="NCC Grey 80%">
      <a:srgbClr val="7A7A7A"/>
    </a:custClr>
    <a:custClr name="NCC Yellow 80% Only Use Safety and Health">
      <a:srgbClr val="FEE233"/>
    </a:custClr>
    <a:custClr name="NCC Orange 80% Only Use Safety and Health">
      <a:srgbClr val="FF9B33"/>
    </a:custClr>
    <a:custClr name=" ">
      <a:srgbClr val="FFFFFF"/>
    </a:custClr>
    <a:custClr name=" ">
      <a:srgbClr val="FFFFFF"/>
    </a:custClr>
    <a:custClr name="NCC Blue 60%">
      <a:srgbClr val="7BACD6"/>
    </a:custClr>
    <a:custClr name="NCC Dark Green 60%">
      <a:srgbClr val="66C088"/>
    </a:custClr>
    <a:custClr name="NCC Green 60%">
      <a:srgbClr val="99DC66"/>
    </a:custClr>
    <a:custClr name="NCC Light Blue 60%">
      <a:srgbClr val="66D3EE"/>
    </a:custClr>
    <a:custClr name="NCC Pink 60%">
      <a:srgbClr val="F6A2D8"/>
    </a:custClr>
    <a:custClr name="NCC Grey 60%">
      <a:srgbClr val="9B9B9B"/>
    </a:custClr>
    <a:custClr name="NCC Yellow 60% Only Use Safety and Health">
      <a:srgbClr val="FEE966"/>
    </a:custClr>
    <a:custClr name="NCC Orange 60% Only Use Safety and Health">
      <a:srgbClr val="FFB466"/>
    </a:custClr>
    <a:custClr name=" ">
      <a:srgbClr val="FFFFFF"/>
    </a:custClr>
    <a:custClr name=" ">
      <a:srgbClr val="FFFFFF"/>
    </a:custClr>
    <a:custClr name="NCC Blue 40%">
      <a:srgbClr val="A7C8E4"/>
    </a:custClr>
    <a:custClr name="NCC Dark Green 40%">
      <a:srgbClr val="99D5B0"/>
    </a:custClr>
    <a:custClr name="NCC Green 40%">
      <a:srgbClr val="BBE899"/>
    </a:custClr>
    <a:custClr name="NCC Light Blue 40%">
      <a:srgbClr val="99E1F4"/>
    </a:custClr>
    <a:custClr name="NCC Pink 40%">
      <a:srgbClr val="F9C1E5"/>
    </a:custClr>
    <a:custClr name="NCC Grey 40%">
      <a:srgbClr val="BDBDBD"/>
    </a:custClr>
    <a:custClr name="NCC Yellow 40% Only Use Safety and Health">
      <a:srgbClr val="FEF199"/>
    </a:custClr>
    <a:custClr name="NCC Orange 40% Only Use Safety and Health">
      <a:srgbClr val="FFCD99"/>
    </a:custClr>
    <a:custClr name=" ">
      <a:srgbClr val="FFFFFF"/>
    </a:custClr>
    <a:custClr name=" ">
      <a:srgbClr val="FFFFFF"/>
    </a:custClr>
    <a:custClr name="NCC Blue 25%">
      <a:srgbClr val="C8DCEE"/>
    </a:custClr>
    <a:custClr name="NCC Dark Green 25%">
      <a:srgbClr val="BFE5CE"/>
    </a:custClr>
    <a:custClr name="NCC Green 25%">
      <a:srgbClr val="D4F0BF"/>
    </a:custClr>
    <a:custClr name="NCC Light Blue 25%">
      <a:srgbClr val="BFECF8"/>
    </a:custClr>
    <a:custClr name="NCC Pink 25%">
      <a:srgbClr val="FBD8EF"/>
    </a:custClr>
    <a:custClr name="NCC Grey 25%">
      <a:srgbClr val="D5D5D5"/>
    </a:custClr>
    <a:custClr name="NCC Yellow 25% Only Use Safety and Health">
      <a:srgbClr val="FFF6BF"/>
    </a:custClr>
    <a:custClr name="NCC Orange 25% Only Use Safety and Health">
      <a:srgbClr val="FFE0BF"/>
    </a:custClr>
    <a:custClr name=" ">
      <a:srgbClr val="FFFFFF"/>
    </a:custClr>
    <a:custClr name=" ">
      <a:srgbClr val="FFFFFF"/>
    </a:custClr>
  </a:custClrLst>
  <a:extLst>
    <a:ext uri="{05A4C25C-085E-4340-85A3-A5531E510DB2}">
      <thm15:themeFamily xmlns:thm15="http://schemas.microsoft.com/office/thememl/2012/main" name="NCC_New_Format__Toolbox_20160421.potx" id="{9752EEFC-162D-4D08-8098-B4F986C3A522}" vid="{A04355C0-1113-4ABF-9FE9-46DC4A1D55A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4134</Words>
  <Application>Microsoft Office PowerPoint</Application>
  <PresentationFormat>Bredbild</PresentationFormat>
  <Paragraphs>714</Paragraphs>
  <Slides>28</Slides>
  <Notes>27</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28</vt:i4>
      </vt:variant>
    </vt:vector>
  </HeadingPairs>
  <TitlesOfParts>
    <vt:vector size="34" baseType="lpstr">
      <vt:lpstr>Arial</vt:lpstr>
      <vt:lpstr>Calibri</vt:lpstr>
      <vt:lpstr>Georgia</vt:lpstr>
      <vt:lpstr>NCC_widscreen_template_</vt:lpstr>
      <vt:lpstr>1_NCC_widscreen_template_</vt:lpstr>
      <vt:lpstr>3_NCC_widscreen_template_</vt:lpstr>
      <vt:lpstr>BEAst Effektivare granskning 3.0 Introduktion till hanteringar av granskningskommentarer med branschgemensam standard     </vt:lpstr>
      <vt:lpstr>Om BEAst Effektivare granskning</vt:lpstr>
      <vt:lpstr>Vad som är nytt i BEAst Effektivare granskning 3.0  </vt:lpstr>
      <vt:lpstr>Uppfyller ISO 9001:2015</vt:lpstr>
      <vt:lpstr>Affärsnytta – deltagarnas erfarenheter</vt:lpstr>
      <vt:lpstr>Granskning tidigare Utmaning med många deltagare, tar tid att hantera kommentarer och återkoppla beslut </vt:lpstr>
      <vt:lpstr>Granskning framöver  Enklare och standardiserat – på ett ställe, på samma sätt och samtidigt i realtid</vt:lpstr>
      <vt:lpstr>Introduktion till:</vt:lpstr>
      <vt:lpstr>1. Granskningskommentarer</vt:lpstr>
      <vt:lpstr>Granskning och statushantering</vt:lpstr>
      <vt:lpstr>Granskning och statushantering</vt:lpstr>
      <vt:lpstr>Granskning och statushantering</vt:lpstr>
      <vt:lpstr>Granskning och statushantering</vt:lpstr>
      <vt:lpstr>Granskning och statushantering</vt:lpstr>
      <vt:lpstr>Granskning och statushantering</vt:lpstr>
      <vt:lpstr>Granskning och statushantering</vt:lpstr>
      <vt:lpstr>Hantera gransknings- kommentarer och status</vt:lpstr>
      <vt:lpstr>Skapa granskningspaket per disciplin</vt:lpstr>
      <vt:lpstr>2. Gransknings-PM – består av tre sidor  </vt:lpstr>
      <vt:lpstr>Hantera Gransknings-PM </vt:lpstr>
      <vt:lpstr>3. Granskningssammanfattning</vt:lpstr>
      <vt:lpstr>Uppstart med Dalux</vt:lpstr>
      <vt:lpstr>1. Dalux – Granskningspaket</vt:lpstr>
      <vt:lpstr>2. Dalux – Tydlig namnsättning</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2015-01-12T12:09:56Z</dcterms:created>
  <dcterms:modified xsi:type="dcterms:W3CDTF">2023-08-29T10:23:39Z</dcterms:modified>
</cp:coreProperties>
</file>